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8" r:id="rId2"/>
    <p:sldId id="271" r:id="rId3"/>
    <p:sldId id="257" r:id="rId4"/>
    <p:sldId id="258" r:id="rId5"/>
    <p:sldId id="259" r:id="rId6"/>
    <p:sldId id="260" r:id="rId7"/>
    <p:sldId id="261" r:id="rId8"/>
    <p:sldId id="272" r:id="rId9"/>
    <p:sldId id="263" r:id="rId10"/>
    <p:sldId id="265" r:id="rId11"/>
    <p:sldId id="264" r:id="rId12"/>
    <p:sldId id="279" r:id="rId13"/>
    <p:sldId id="266" r:id="rId14"/>
    <p:sldId id="274" r:id="rId15"/>
    <p:sldId id="273" r:id="rId16"/>
    <p:sldId id="275" r:id="rId17"/>
    <p:sldId id="276" r:id="rId18"/>
    <p:sldId id="277" r:id="rId19"/>
    <p:sldId id="283" r:id="rId20"/>
    <p:sldId id="282" r:id="rId21"/>
    <p:sldId id="281" r:id="rId22"/>
    <p:sldId id="286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78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DB7F7AD-A10B-4FF1-A784-074A349ADCB7}">
          <p14:sldIdLst>
            <p14:sldId id="268"/>
            <p14:sldId id="271"/>
            <p14:sldId id="257"/>
            <p14:sldId id="258"/>
            <p14:sldId id="259"/>
            <p14:sldId id="260"/>
            <p14:sldId id="261"/>
            <p14:sldId id="272"/>
            <p14:sldId id="263"/>
            <p14:sldId id="265"/>
            <p14:sldId id="264"/>
            <p14:sldId id="279"/>
            <p14:sldId id="266"/>
            <p14:sldId id="274"/>
            <p14:sldId id="273"/>
            <p14:sldId id="275"/>
            <p14:sldId id="276"/>
            <p14:sldId id="277"/>
            <p14:sldId id="283"/>
            <p14:sldId id="282"/>
            <p14:sldId id="281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16B"/>
    <a:srgbClr val="FDD4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932AD-1A9A-46ED-A188-CB5EC9C3039E}" v="447" dt="2023-02-10T16:38:13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malpradana" userId="17212f7a-94b2-4015-9001-43b25c32dcda" providerId="ADAL" clId="{D68932AD-1A9A-46ED-A188-CB5EC9C3039E}"/>
    <pc:docChg chg="undo redo custSel addSld delSld modSld sldOrd addSection delSection modSection">
      <pc:chgData name="fakmalpradana" userId="17212f7a-94b2-4015-9001-43b25c32dcda" providerId="ADAL" clId="{D68932AD-1A9A-46ED-A188-CB5EC9C3039E}" dt="2023-02-10T16:38:18.231" v="6298" actId="20577"/>
      <pc:docMkLst>
        <pc:docMk/>
      </pc:docMkLst>
      <pc:sldChg chg="modSp del">
        <pc:chgData name="fakmalpradana" userId="17212f7a-94b2-4015-9001-43b25c32dcda" providerId="ADAL" clId="{D68932AD-1A9A-46ED-A188-CB5EC9C3039E}" dt="2023-02-06T13:23:18.234" v="510" actId="47"/>
        <pc:sldMkLst>
          <pc:docMk/>
          <pc:sldMk cId="141946655" sldId="256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2" creationId="{7FDEE911-5AE8-A295-67AF-8C0563581111}"/>
          </ac:spMkLst>
        </pc:spChg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3" creationId="{48DE3BB5-95F2-FC66-7E2D-49AD66F063AD}"/>
          </ac:spMkLst>
        </pc:spChg>
      </pc:sldChg>
      <pc:sldChg chg="modSp mod">
        <pc:chgData name="fakmalpradana" userId="17212f7a-94b2-4015-9001-43b25c32dcda" providerId="ADAL" clId="{D68932AD-1A9A-46ED-A188-CB5EC9C3039E}" dt="2023-02-07T14:36:36.706" v="4143" actId="207"/>
        <pc:sldMkLst>
          <pc:docMk/>
          <pc:sldMk cId="2247619996" sldId="257"/>
        </pc:sldMkLst>
        <pc:spChg chg="mod">
          <ac:chgData name="fakmalpradana" userId="17212f7a-94b2-4015-9001-43b25c32dcda" providerId="ADAL" clId="{D68932AD-1A9A-46ED-A188-CB5EC9C3039E}" dt="2023-02-06T13:28:16.401" v="541" actId="2711"/>
          <ac:spMkLst>
            <pc:docMk/>
            <pc:sldMk cId="2247619996" sldId="257"/>
            <ac:spMk id="2" creationId="{E89B097E-D541-31DC-E435-A32B5A9E53D1}"/>
          </ac:spMkLst>
        </pc:spChg>
        <pc:spChg chg="mod">
          <ac:chgData name="fakmalpradana" userId="17212f7a-94b2-4015-9001-43b25c32dcda" providerId="ADAL" clId="{D68932AD-1A9A-46ED-A188-CB5EC9C3039E}" dt="2023-02-07T14:36:36.706" v="4143" actId="207"/>
          <ac:spMkLst>
            <pc:docMk/>
            <pc:sldMk cId="2247619996" sldId="257"/>
            <ac:spMk id="3" creationId="{7313C724-C439-579E-6465-C7A6AD0BE6DD}"/>
          </ac:spMkLst>
        </pc:spChg>
      </pc:sldChg>
      <pc:sldChg chg="modSp mod">
        <pc:chgData name="fakmalpradana" userId="17212f7a-94b2-4015-9001-43b25c32dcda" providerId="ADAL" clId="{D68932AD-1A9A-46ED-A188-CB5EC9C3039E}" dt="2023-02-07T14:36:44.804" v="4145" actId="207"/>
        <pc:sldMkLst>
          <pc:docMk/>
          <pc:sldMk cId="3348027730" sldId="258"/>
        </pc:sldMkLst>
        <pc:spChg chg="mod">
          <ac:chgData name="fakmalpradana" userId="17212f7a-94b2-4015-9001-43b25c32dcda" providerId="ADAL" clId="{D68932AD-1A9A-46ED-A188-CB5EC9C3039E}" dt="2023-02-06T13:38:08.691" v="993" actId="2711"/>
          <ac:spMkLst>
            <pc:docMk/>
            <pc:sldMk cId="3348027730" sldId="258"/>
            <ac:spMk id="2" creationId="{CC3139B0-C832-77DF-4C36-2CBDA8B4B2A0}"/>
          </ac:spMkLst>
        </pc:spChg>
        <pc:spChg chg="mod">
          <ac:chgData name="fakmalpradana" userId="17212f7a-94b2-4015-9001-43b25c32dcda" providerId="ADAL" clId="{D68932AD-1A9A-46ED-A188-CB5EC9C3039E}" dt="2023-02-07T14:36:44.804" v="4145" actId="207"/>
          <ac:spMkLst>
            <pc:docMk/>
            <pc:sldMk cId="3348027730" sldId="258"/>
            <ac:spMk id="3" creationId="{04858974-336D-AE4F-5D91-BEE275331524}"/>
          </ac:spMkLst>
        </pc:spChg>
      </pc:sldChg>
      <pc:sldChg chg="modSp mod">
        <pc:chgData name="fakmalpradana" userId="17212f7a-94b2-4015-9001-43b25c32dcda" providerId="ADAL" clId="{D68932AD-1A9A-46ED-A188-CB5EC9C3039E}" dt="2023-02-06T13:46:42.196" v="1394" actId="2710"/>
        <pc:sldMkLst>
          <pc:docMk/>
          <pc:sldMk cId="2562649523" sldId="259"/>
        </pc:sldMkLst>
        <pc:spChg chg="mod">
          <ac:chgData name="fakmalpradana" userId="17212f7a-94b2-4015-9001-43b25c32dcda" providerId="ADAL" clId="{D68932AD-1A9A-46ED-A188-CB5EC9C3039E}" dt="2023-02-06T13:46:13.114" v="1390" actId="2711"/>
          <ac:spMkLst>
            <pc:docMk/>
            <pc:sldMk cId="2562649523" sldId="259"/>
            <ac:spMk id="2" creationId="{93FB4C8C-65D1-FE7A-8660-AD6809F6E72E}"/>
          </ac:spMkLst>
        </pc:spChg>
        <pc:spChg chg="mod">
          <ac:chgData name="fakmalpradana" userId="17212f7a-94b2-4015-9001-43b25c32dcda" providerId="ADAL" clId="{D68932AD-1A9A-46ED-A188-CB5EC9C3039E}" dt="2023-02-06T13:46:42.196" v="1394" actId="2710"/>
          <ac:spMkLst>
            <pc:docMk/>
            <pc:sldMk cId="2562649523" sldId="259"/>
            <ac:spMk id="3" creationId="{A12EA8BE-958A-92D2-2123-CAD6BFF3E213}"/>
          </ac:spMkLst>
        </pc:spChg>
      </pc:sldChg>
      <pc:sldChg chg="modSp mod">
        <pc:chgData name="fakmalpradana" userId="17212f7a-94b2-4015-9001-43b25c32dcda" providerId="ADAL" clId="{D68932AD-1A9A-46ED-A188-CB5EC9C3039E}" dt="2023-02-06T13:47:46.647" v="1408" actId="27636"/>
        <pc:sldMkLst>
          <pc:docMk/>
          <pc:sldMk cId="3290572270" sldId="260"/>
        </pc:sldMkLst>
        <pc:spChg chg="mod">
          <ac:chgData name="fakmalpradana" userId="17212f7a-94b2-4015-9001-43b25c32dcda" providerId="ADAL" clId="{D68932AD-1A9A-46ED-A188-CB5EC9C3039E}" dt="2023-02-06T13:47:35.004" v="1398" actId="2711"/>
          <ac:spMkLst>
            <pc:docMk/>
            <pc:sldMk cId="3290572270" sldId="260"/>
            <ac:spMk id="2" creationId="{3F81AC19-C05F-7814-8282-CBAB49FF6FB7}"/>
          </ac:spMkLst>
        </pc:spChg>
        <pc:spChg chg="mod">
          <ac:chgData name="fakmalpradana" userId="17212f7a-94b2-4015-9001-43b25c32dcda" providerId="ADAL" clId="{D68932AD-1A9A-46ED-A188-CB5EC9C3039E}" dt="2023-02-06T13:47:46.647" v="1408" actId="27636"/>
          <ac:spMkLst>
            <pc:docMk/>
            <pc:sldMk cId="3290572270" sldId="260"/>
            <ac:spMk id="3" creationId="{361B6FCF-578E-1994-40EC-3A0B01C4EDD4}"/>
          </ac:spMkLst>
        </pc:spChg>
      </pc:sldChg>
      <pc:sldChg chg="modSp mod">
        <pc:chgData name="fakmalpradana" userId="17212f7a-94b2-4015-9001-43b25c32dcda" providerId="ADAL" clId="{D68932AD-1A9A-46ED-A188-CB5EC9C3039E}" dt="2023-02-06T13:49:23.526" v="1417" actId="2710"/>
        <pc:sldMkLst>
          <pc:docMk/>
          <pc:sldMk cId="2180174247" sldId="261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2180174247" sldId="261"/>
            <ac:spMk id="2" creationId="{F436DF5F-F10B-FB30-FAB1-EA841E67A729}"/>
          </ac:spMkLst>
        </pc:spChg>
        <pc:spChg chg="mod">
          <ac:chgData name="fakmalpradana" userId="17212f7a-94b2-4015-9001-43b25c32dcda" providerId="ADAL" clId="{D68932AD-1A9A-46ED-A188-CB5EC9C3039E}" dt="2023-02-06T13:49:23.526" v="1417" actId="2710"/>
          <ac:spMkLst>
            <pc:docMk/>
            <pc:sldMk cId="2180174247" sldId="261"/>
            <ac:spMk id="3" creationId="{EFF77D04-8BEE-4F2C-3C4F-2FD3020FCCBF}"/>
          </ac:spMkLst>
        </pc:spChg>
      </pc:sldChg>
      <pc:sldChg chg="addSp delSp modSp new del mod ord">
        <pc:chgData name="fakmalpradana" userId="17212f7a-94b2-4015-9001-43b25c32dcda" providerId="ADAL" clId="{D68932AD-1A9A-46ED-A188-CB5EC9C3039E}" dt="2023-02-07T14:26:20.474" v="3809" actId="47"/>
        <pc:sldMkLst>
          <pc:docMk/>
          <pc:sldMk cId="3426181276" sldId="262"/>
        </pc:sldMkLst>
        <pc:spChg chg="add del mod">
          <ac:chgData name="fakmalpradana" userId="17212f7a-94b2-4015-9001-43b25c32dcda" providerId="ADAL" clId="{D68932AD-1A9A-46ED-A188-CB5EC9C3039E}" dt="2023-02-06T13:26:09.574" v="533" actId="12084"/>
          <ac:spMkLst>
            <pc:docMk/>
            <pc:sldMk cId="3426181276" sldId="262"/>
            <ac:spMk id="2" creationId="{66542E6E-AD50-63D0-F271-E19B63CE185A}"/>
          </ac:spMkLst>
        </pc:spChg>
        <pc:spChg chg="del">
          <ac:chgData name="fakmalpradana" userId="17212f7a-94b2-4015-9001-43b25c32dcda" providerId="ADAL" clId="{D68932AD-1A9A-46ED-A188-CB5EC9C3039E}" dt="2023-02-05T13:55:24.788" v="14" actId="478"/>
          <ac:spMkLst>
            <pc:docMk/>
            <pc:sldMk cId="3426181276" sldId="262"/>
            <ac:spMk id="3" creationId="{C97140CF-4294-6461-2FD8-46825714A308}"/>
          </ac:spMkLst>
        </pc:spChg>
        <pc:graphicFrameChg chg="add del mod">
          <ac:chgData name="fakmalpradana" userId="17212f7a-94b2-4015-9001-43b25c32dcda" providerId="ADAL" clId="{D68932AD-1A9A-46ED-A188-CB5EC9C3039E}" dt="2023-02-06T13:26:09.574" v="533" actId="12084"/>
          <ac:graphicFrameMkLst>
            <pc:docMk/>
            <pc:sldMk cId="3426181276" sldId="262"/>
            <ac:graphicFrameMk id="3" creationId="{FCD772A4-01B0-36C2-260B-31B2BEF6C8D2}"/>
          </ac:graphicFrameMkLst>
        </pc:graphicFrameChg>
      </pc:sldChg>
      <pc:sldChg chg="addSp modSp new mod">
        <pc:chgData name="fakmalpradana" userId="17212f7a-94b2-4015-9001-43b25c32dcda" providerId="ADAL" clId="{D68932AD-1A9A-46ED-A188-CB5EC9C3039E}" dt="2023-02-10T14:47:33.882" v="4485" actId="2711"/>
        <pc:sldMkLst>
          <pc:docMk/>
          <pc:sldMk cId="4084538897" sldId="263"/>
        </pc:sldMkLst>
        <pc:spChg chg="mod">
          <ac:chgData name="fakmalpradana" userId="17212f7a-94b2-4015-9001-43b25c32dcda" providerId="ADAL" clId="{D68932AD-1A9A-46ED-A188-CB5EC9C3039E}" dt="2023-02-06T13:50:28.265" v="1420" actId="2711"/>
          <ac:spMkLst>
            <pc:docMk/>
            <pc:sldMk cId="4084538897" sldId="263"/>
            <ac:spMk id="2" creationId="{651A81C8-0F51-4935-DDD3-51F200E67DAA}"/>
          </ac:spMkLst>
        </pc:spChg>
        <pc:spChg chg="mod">
          <ac:chgData name="fakmalpradana" userId="17212f7a-94b2-4015-9001-43b25c32dcda" providerId="ADAL" clId="{D68932AD-1A9A-46ED-A188-CB5EC9C3039E}" dt="2023-02-10T14:47:26.245" v="4484" actId="2711"/>
          <ac:spMkLst>
            <pc:docMk/>
            <pc:sldMk cId="4084538897" sldId="263"/>
            <ac:spMk id="3" creationId="{14CEC9B8-7E7A-D353-E9AF-CD0B3331F2FE}"/>
          </ac:spMkLst>
        </pc:spChg>
        <pc:spChg chg="add mod">
          <ac:chgData name="fakmalpradana" userId="17212f7a-94b2-4015-9001-43b25c32dcda" providerId="ADAL" clId="{D68932AD-1A9A-46ED-A188-CB5EC9C3039E}" dt="2023-02-10T14:47:33.882" v="4485" actId="2711"/>
          <ac:spMkLst>
            <pc:docMk/>
            <pc:sldMk cId="4084538897" sldId="263"/>
            <ac:spMk id="4" creationId="{0CF39F0E-5203-299B-577E-8C246DC2A4C3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5" creationId="{8EF211FF-58DD-4616-C275-34D1037AE0F4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6" creationId="{54D92290-7239-A68C-1AF3-A6BC5966F4FB}"/>
          </ac:spMkLst>
        </pc:spChg>
      </pc:sldChg>
      <pc:sldChg chg="modSp new mod">
        <pc:chgData name="fakmalpradana" userId="17212f7a-94b2-4015-9001-43b25c32dcda" providerId="ADAL" clId="{D68932AD-1A9A-46ED-A188-CB5EC9C3039E}" dt="2023-02-10T14:53:05.849" v="4572" actId="27636"/>
        <pc:sldMkLst>
          <pc:docMk/>
          <pc:sldMk cId="3062467212" sldId="264"/>
        </pc:sldMkLst>
        <pc:spChg chg="mod">
          <ac:chgData name="fakmalpradana" userId="17212f7a-94b2-4015-9001-43b25c32dcda" providerId="ADAL" clId="{D68932AD-1A9A-46ED-A188-CB5EC9C3039E}" dt="2023-02-06T13:52:24.211" v="1426" actId="2711"/>
          <ac:spMkLst>
            <pc:docMk/>
            <pc:sldMk cId="3062467212" sldId="264"/>
            <ac:spMk id="2" creationId="{83AC5E50-4A95-0063-8D7F-6276C23DB3C1}"/>
          </ac:spMkLst>
        </pc:spChg>
        <pc:spChg chg="mod">
          <ac:chgData name="fakmalpradana" userId="17212f7a-94b2-4015-9001-43b25c32dcda" providerId="ADAL" clId="{D68932AD-1A9A-46ED-A188-CB5EC9C3039E}" dt="2023-02-10T14:53:05.849" v="4572" actId="27636"/>
          <ac:spMkLst>
            <pc:docMk/>
            <pc:sldMk cId="3062467212" sldId="264"/>
            <ac:spMk id="3" creationId="{229F9967-44C4-3045-825B-29FD66436C6A}"/>
          </ac:spMkLst>
        </pc:spChg>
      </pc:sldChg>
      <pc:sldChg chg="modSp new mod ord">
        <pc:chgData name="fakmalpradana" userId="17212f7a-94b2-4015-9001-43b25c32dcda" providerId="ADAL" clId="{D68932AD-1A9A-46ED-A188-CB5EC9C3039E}" dt="2023-02-10T14:53:08.959" v="4573" actId="14100"/>
        <pc:sldMkLst>
          <pc:docMk/>
          <pc:sldMk cId="2885551033" sldId="265"/>
        </pc:sldMkLst>
        <pc:spChg chg="mod">
          <ac:chgData name="fakmalpradana" userId="17212f7a-94b2-4015-9001-43b25c32dcda" providerId="ADAL" clId="{D68932AD-1A9A-46ED-A188-CB5EC9C3039E}" dt="2023-02-06T13:50:44.166" v="1421" actId="2711"/>
          <ac:spMkLst>
            <pc:docMk/>
            <pc:sldMk cId="2885551033" sldId="265"/>
            <ac:spMk id="2" creationId="{7FA748B2-F8E1-C724-5E60-B52DD4582A0F}"/>
          </ac:spMkLst>
        </pc:spChg>
        <pc:spChg chg="mod">
          <ac:chgData name="fakmalpradana" userId="17212f7a-94b2-4015-9001-43b25c32dcda" providerId="ADAL" clId="{D68932AD-1A9A-46ED-A188-CB5EC9C3039E}" dt="2023-02-10T14:53:08.959" v="4573" actId="14100"/>
          <ac:spMkLst>
            <pc:docMk/>
            <pc:sldMk cId="2885551033" sldId="265"/>
            <ac:spMk id="3" creationId="{42172CDC-16E6-4DE0-1B07-1F58D79B299C}"/>
          </ac:spMkLst>
        </pc:spChg>
      </pc:sldChg>
      <pc:sldChg chg="addSp delSp modSp new mod">
        <pc:chgData name="fakmalpradana" userId="17212f7a-94b2-4015-9001-43b25c32dcda" providerId="ADAL" clId="{D68932AD-1A9A-46ED-A188-CB5EC9C3039E}" dt="2023-02-06T14:20:40.669" v="1643" actId="403"/>
        <pc:sldMkLst>
          <pc:docMk/>
          <pc:sldMk cId="193736623" sldId="266"/>
        </pc:sldMkLst>
        <pc:spChg chg="mod">
          <ac:chgData name="fakmalpradana" userId="17212f7a-94b2-4015-9001-43b25c32dcda" providerId="ADAL" clId="{D68932AD-1A9A-46ED-A188-CB5EC9C3039E}" dt="2023-02-06T13:56:07.052" v="1474" actId="20577"/>
          <ac:spMkLst>
            <pc:docMk/>
            <pc:sldMk cId="193736623" sldId="266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0:40.669" v="1643" actId="403"/>
          <ac:spMkLst>
            <pc:docMk/>
            <pc:sldMk cId="193736623" sldId="266"/>
            <ac:spMk id="3" creationId="{AC262619-9D0C-EB97-D0D0-2199BB7619C8}"/>
          </ac:spMkLst>
        </pc:spChg>
        <pc:picChg chg="add del mod">
          <ac:chgData name="fakmalpradana" userId="17212f7a-94b2-4015-9001-43b25c32dcda" providerId="ADAL" clId="{D68932AD-1A9A-46ED-A188-CB5EC9C3039E}" dt="2023-02-06T14:01:42.900" v="1508" actId="478"/>
          <ac:picMkLst>
            <pc:docMk/>
            <pc:sldMk cId="193736623" sldId="266"/>
            <ac:picMk id="4" creationId="{D9E2643F-6055-0501-AD84-F5391868698D}"/>
          </ac:picMkLst>
        </pc:picChg>
        <pc:picChg chg="add del mod">
          <ac:chgData name="fakmalpradana" userId="17212f7a-94b2-4015-9001-43b25c32dcda" providerId="ADAL" clId="{D68932AD-1A9A-46ED-A188-CB5EC9C3039E}" dt="2023-02-06T14:02:47.012" v="1524" actId="478"/>
          <ac:picMkLst>
            <pc:docMk/>
            <pc:sldMk cId="193736623" sldId="266"/>
            <ac:picMk id="5" creationId="{DC85B86B-AE67-4369-0B03-A379B68C7870}"/>
          </ac:picMkLst>
        </pc:picChg>
        <pc:picChg chg="add del mod">
          <ac:chgData name="fakmalpradana" userId="17212f7a-94b2-4015-9001-43b25c32dcda" providerId="ADAL" clId="{D68932AD-1A9A-46ED-A188-CB5EC9C3039E}" dt="2023-02-06T14:06:53.252" v="1532" actId="478"/>
          <ac:picMkLst>
            <pc:docMk/>
            <pc:sldMk cId="193736623" sldId="266"/>
            <ac:picMk id="6" creationId="{3DF97908-EE77-2689-D827-8EDDBF3D59A1}"/>
          </ac:picMkLst>
        </pc:picChg>
        <pc:picChg chg="add del mod">
          <ac:chgData name="fakmalpradana" userId="17212f7a-94b2-4015-9001-43b25c32dcda" providerId="ADAL" clId="{D68932AD-1A9A-46ED-A188-CB5EC9C3039E}" dt="2023-02-06T14:11:48.675" v="1551" actId="478"/>
          <ac:picMkLst>
            <pc:docMk/>
            <pc:sldMk cId="193736623" sldId="266"/>
            <ac:picMk id="8" creationId="{CFF29D70-2738-9C60-A03B-E4CAB64530BA}"/>
          </ac:picMkLst>
        </pc:picChg>
        <pc:picChg chg="add mod modCrop">
          <ac:chgData name="fakmalpradana" userId="17212f7a-94b2-4015-9001-43b25c32dcda" providerId="ADAL" clId="{D68932AD-1A9A-46ED-A188-CB5EC9C3039E}" dt="2023-02-06T14:13:39.930" v="1581" actId="1076"/>
          <ac:picMkLst>
            <pc:docMk/>
            <pc:sldMk cId="193736623" sldId="266"/>
            <ac:picMk id="10" creationId="{CA04315B-5E1D-5B77-10BA-BCCD1CA6D2A7}"/>
          </ac:picMkLst>
        </pc:picChg>
      </pc:sldChg>
      <pc:sldChg chg="modSp add del mod ord">
        <pc:chgData name="fakmalpradana" userId="17212f7a-94b2-4015-9001-43b25c32dcda" providerId="ADAL" clId="{D68932AD-1A9A-46ED-A188-CB5EC9C3039E}" dt="2023-02-07T14:26:36.614" v="3814" actId="47"/>
        <pc:sldMkLst>
          <pc:docMk/>
          <pc:sldMk cId="2073891947" sldId="267"/>
        </pc:sldMkLst>
        <pc:spChg chg="mod">
          <ac:chgData name="fakmalpradana" userId="17212f7a-94b2-4015-9001-43b25c32dcda" providerId="ADAL" clId="{D68932AD-1A9A-46ED-A188-CB5EC9C3039E}" dt="2023-02-05T14:06:17.630" v="421" actId="20577"/>
          <ac:spMkLst>
            <pc:docMk/>
            <pc:sldMk cId="2073891947" sldId="267"/>
            <ac:spMk id="2" creationId="{66542E6E-AD50-63D0-F271-E19B63CE185A}"/>
          </ac:spMkLst>
        </pc:spChg>
      </pc:sldChg>
      <pc:sldChg chg="addSp modSp add mod ord setBg modNotes">
        <pc:chgData name="fakmalpradana" userId="17212f7a-94b2-4015-9001-43b25c32dcda" providerId="ADAL" clId="{D68932AD-1A9A-46ED-A188-CB5EC9C3039E}" dt="2023-02-10T13:24:01.691" v="4147" actId="20577"/>
        <pc:sldMkLst>
          <pc:docMk/>
          <pc:sldMk cId="0" sldId="268"/>
        </pc:sldMkLst>
        <pc:spChg chg="add mod">
          <ac:chgData name="fakmalpradana" userId="17212f7a-94b2-4015-9001-43b25c32dcda" providerId="ADAL" clId="{D68932AD-1A9A-46ED-A188-CB5EC9C3039E}" dt="2023-02-06T13:22:58.307" v="509" actId="1076"/>
          <ac:spMkLst>
            <pc:docMk/>
            <pc:sldMk cId="0" sldId="268"/>
            <ac:spMk id="2" creationId="{51AAE1E0-46A8-5D17-15AF-14B17067AC0E}"/>
          </ac:spMkLst>
        </pc:spChg>
        <pc:spChg chg="mod">
          <ac:chgData name="fakmalpradana" userId="17212f7a-94b2-4015-9001-43b25c32dcda" providerId="ADAL" clId="{D68932AD-1A9A-46ED-A188-CB5EC9C3039E}" dt="2023-02-06T13:14:52.018" v="481" actId="20577"/>
          <ac:spMkLst>
            <pc:docMk/>
            <pc:sldMk cId="0" sldId="268"/>
            <ac:spMk id="45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10T13:24:01.691" v="4147" actId="20577"/>
          <ac:spMkLst>
            <pc:docMk/>
            <pc:sldMk cId="0" sldId="268"/>
            <ac:spMk id="82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06T13:37:43.517" v="990" actId="1076"/>
          <ac:spMkLst>
            <pc:docMk/>
            <pc:sldMk cId="0" sldId="268"/>
            <ac:spMk id="83" creationId="{00000000-0000-0000-0000-000000000000}"/>
          </ac:spMkLst>
        </pc:spChg>
      </pc:sldChg>
      <pc:sldChg chg="delSp modSp del mod">
        <pc:chgData name="fakmalpradana" userId="17212f7a-94b2-4015-9001-43b25c32dcda" providerId="ADAL" clId="{D68932AD-1A9A-46ED-A188-CB5EC9C3039E}" dt="2023-02-07T14:26:22.615" v="3810" actId="47"/>
        <pc:sldMkLst>
          <pc:docMk/>
          <pc:sldMk cId="0" sldId="269"/>
        </pc:sldMkLst>
        <pc:spChg chg="mod">
          <ac:chgData name="fakmalpradana" userId="17212f7a-94b2-4015-9001-43b25c32dcda" providerId="ADAL" clId="{D68932AD-1A9A-46ED-A188-CB5EC9C3039E}" dt="2023-02-06T13:55:04.053" v="1460" actId="1076"/>
          <ac:spMkLst>
            <pc:docMk/>
            <pc:sldMk cId="0" sldId="269"/>
            <ac:spMk id="108" creationId="{00000000-0000-0000-0000-000000000000}"/>
          </ac:spMkLst>
        </pc:spChg>
        <pc:spChg chg="del mod">
          <ac:chgData name="fakmalpradana" userId="17212f7a-94b2-4015-9001-43b25c32dcda" providerId="ADAL" clId="{D68932AD-1A9A-46ED-A188-CB5EC9C3039E}" dt="2023-02-06T13:54:41.172" v="1459" actId="478"/>
          <ac:spMkLst>
            <pc:docMk/>
            <pc:sldMk cId="0" sldId="269"/>
            <ac:spMk id="109" creationId="{00000000-0000-0000-0000-000000000000}"/>
          </ac:spMkLst>
        </pc:spChg>
      </pc:sldChg>
      <pc:sldChg chg="del">
        <pc:chgData name="fakmalpradana" userId="17212f7a-94b2-4015-9001-43b25c32dcda" providerId="ADAL" clId="{D68932AD-1A9A-46ED-A188-CB5EC9C3039E}" dt="2023-02-07T14:26:27.399" v="3811" actId="47"/>
        <pc:sldMkLst>
          <pc:docMk/>
          <pc:sldMk cId="0" sldId="270"/>
        </pc:sldMkLst>
      </pc:sldChg>
      <pc:sldChg chg="addSp delSp modSp mod ord">
        <pc:chgData name="fakmalpradana" userId="17212f7a-94b2-4015-9001-43b25c32dcda" providerId="ADAL" clId="{D68932AD-1A9A-46ED-A188-CB5EC9C3039E}" dt="2023-02-07T14:26:17.993" v="3808"/>
        <pc:sldMkLst>
          <pc:docMk/>
          <pc:sldMk cId="0" sldId="271"/>
        </pc:sldMkLst>
        <pc:spChg chg="add mod">
          <ac:chgData name="fakmalpradana" userId="17212f7a-94b2-4015-9001-43b25c32dcda" providerId="ADAL" clId="{D68932AD-1A9A-46ED-A188-CB5EC9C3039E}" dt="2023-02-07T14:21:43.404" v="3771" actId="1076"/>
          <ac:spMkLst>
            <pc:docMk/>
            <pc:sldMk cId="0" sldId="271"/>
            <ac:spMk id="2" creationId="{B11ECDB9-9044-B34A-5665-C9B285E1FC9B}"/>
          </ac:spMkLst>
        </pc:spChg>
        <pc:spChg chg="add mod">
          <ac:chgData name="fakmalpradana" userId="17212f7a-94b2-4015-9001-43b25c32dcda" providerId="ADAL" clId="{D68932AD-1A9A-46ED-A188-CB5EC9C3039E}" dt="2023-02-07T14:13:11.418" v="3571" actId="1076"/>
          <ac:spMkLst>
            <pc:docMk/>
            <pc:sldMk cId="0" sldId="271"/>
            <ac:spMk id="3" creationId="{FE5B0AEA-B682-5C28-CD44-CE67624529CB}"/>
          </ac:spMkLst>
        </pc:spChg>
        <pc:spChg chg="add mod">
          <ac:chgData name="fakmalpradana" userId="17212f7a-94b2-4015-9001-43b25c32dcda" providerId="ADAL" clId="{D68932AD-1A9A-46ED-A188-CB5EC9C3039E}" dt="2023-02-07T14:18:26.618" v="3743" actId="1076"/>
          <ac:spMkLst>
            <pc:docMk/>
            <pc:sldMk cId="0" sldId="271"/>
            <ac:spMk id="5" creationId="{13888718-34C5-869D-7224-15316B128C06}"/>
          </ac:spMkLst>
        </pc:spChg>
        <pc:spChg chg="add mod">
          <ac:chgData name="fakmalpradana" userId="17212f7a-94b2-4015-9001-43b25c32dcda" providerId="ADAL" clId="{D68932AD-1A9A-46ED-A188-CB5EC9C3039E}" dt="2023-02-07T14:18:36.102" v="3744" actId="1076"/>
          <ac:spMkLst>
            <pc:docMk/>
            <pc:sldMk cId="0" sldId="271"/>
            <ac:spMk id="6" creationId="{EA2357F2-8B9A-1409-8020-117738914422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9" creationId="{CBF0E2D2-CE9A-2E29-7142-061ADD87087A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1" creationId="{EA64B508-E39E-7A1B-8BC8-120C77F851A3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2" creationId="{E28F1A61-6382-98D9-C5F4-8F88907DA47C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3" creationId="{847E3DFC-869A-29E9-C7AD-EEE7DA7AAEF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7" creationId="{9D1FB87E-598C-63A6-3655-0603F10FF30C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8" creationId="{C7056465-EFB6-4AB4-E44E-BEFF6D5CE5FE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9" creationId="{46CF8086-5F58-E13B-008B-C6A49A75B36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20" creationId="{C92A263A-2E22-B5B6-47F0-3FC9F4DC8C47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1" creationId="{B5C4DEC2-ADF9-61BB-ECB8-D642A18A32C1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2" creationId="{6A5769D8-BAC3-5BC1-7862-194DA8C10FEE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3" creationId="{C3532DED-9805-4938-8C0B-0EC9389F5E49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4" creationId="{F0315549-0FCF-B130-7942-729796C5B280}"/>
          </ac:spMkLst>
        </pc:spChg>
        <pc:spChg chg="del mod">
          <ac:chgData name="fakmalpradana" userId="17212f7a-94b2-4015-9001-43b25c32dcda" providerId="ADAL" clId="{D68932AD-1A9A-46ED-A188-CB5EC9C3039E}" dt="2023-02-07T14:11:18.912" v="3535" actId="478"/>
          <ac:spMkLst>
            <pc:docMk/>
            <pc:sldMk cId="0" sldId="271"/>
            <ac:spMk id="159" creationId="{00000000-0000-0000-0000-000000000000}"/>
          </ac:spMkLst>
        </pc:s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14" creationId="{25226054-F55F-3E3C-8C5F-64E46010495F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15" creationId="{7BFF6DD3-CA86-046E-7FC1-581B3C3950D8}"/>
          </ac:grpSpMkLst>
        </pc:gr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25" creationId="{1CED0C79-5433-E300-D3DD-29F84D339589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26" creationId="{94E8E3B4-B8D9-B7CE-C47C-248249ACEC9A}"/>
          </ac:grpSpMkLst>
        </pc:grpChg>
        <pc:grpChg chg="add del">
          <ac:chgData name="fakmalpradana" userId="17212f7a-94b2-4015-9001-43b25c32dcda" providerId="ADAL" clId="{D68932AD-1A9A-46ED-A188-CB5EC9C3039E}" dt="2023-02-07T14:11:21.608" v="3536" actId="478"/>
          <ac:grpSpMkLst>
            <pc:docMk/>
            <pc:sldMk cId="0" sldId="271"/>
            <ac:grpSpMk id="124" creationId="{00000000-0000-0000-0000-000000000000}"/>
          </ac:grpSpMkLst>
        </pc:grpChg>
        <pc:graphicFrameChg chg="add del mod modGraphic">
          <ac:chgData name="fakmalpradana" userId="17212f7a-94b2-4015-9001-43b25c32dcda" providerId="ADAL" clId="{D68932AD-1A9A-46ED-A188-CB5EC9C3039E}" dt="2023-02-07T14:15:33.876" v="3579" actId="1032"/>
          <ac:graphicFrameMkLst>
            <pc:docMk/>
            <pc:sldMk cId="0" sldId="271"/>
            <ac:graphicFrameMk id="4" creationId="{CC1600AE-FF52-5D55-9FE6-8736095DE038}"/>
          </ac:graphicFrameMkLst>
        </pc:graphicFrameChg>
        <pc:cxnChg chg="add mod">
          <ac:chgData name="fakmalpradana" userId="17212f7a-94b2-4015-9001-43b25c32dcda" providerId="ADAL" clId="{D68932AD-1A9A-46ED-A188-CB5EC9C3039E}" dt="2023-02-07T14:21:58.390" v="3772" actId="164"/>
          <ac:cxnSpMkLst>
            <pc:docMk/>
            <pc:sldMk cId="0" sldId="271"/>
            <ac:cxnSpMk id="8" creationId="{77E3DBFC-3152-4AE2-C14C-C726F9F9C274}"/>
          </ac:cxnSpMkLst>
        </pc:cxnChg>
        <pc:cxnChg chg="mod">
          <ac:chgData name="fakmalpradana" userId="17212f7a-94b2-4015-9001-43b25c32dcda" providerId="ADAL" clId="{D68932AD-1A9A-46ED-A188-CB5EC9C3039E}" dt="2023-02-07T14:21:59.830" v="3773"/>
          <ac:cxnSpMkLst>
            <pc:docMk/>
            <pc:sldMk cId="0" sldId="271"/>
            <ac:cxnSpMk id="16" creationId="{D80B6C35-6D95-D0E2-CCB0-D4E3335C8322}"/>
          </ac:cxnSpMkLst>
        </pc:cxnChg>
      </pc:sldChg>
      <pc:sldChg chg="new del">
        <pc:chgData name="fakmalpradana" userId="17212f7a-94b2-4015-9001-43b25c32dcda" providerId="ADAL" clId="{D68932AD-1A9A-46ED-A188-CB5EC9C3039E}" dt="2023-02-06T13:26:54.363" v="539" actId="47"/>
        <pc:sldMkLst>
          <pc:docMk/>
          <pc:sldMk cId="539079732" sldId="272"/>
        </pc:sldMkLst>
      </pc:sldChg>
      <pc:sldChg chg="modSp add mod">
        <pc:chgData name="fakmalpradana" userId="17212f7a-94b2-4015-9001-43b25c32dcda" providerId="ADAL" clId="{D68932AD-1A9A-46ED-A188-CB5EC9C3039E}" dt="2023-02-06T13:49:44.677" v="1419" actId="11"/>
        <pc:sldMkLst>
          <pc:docMk/>
          <pc:sldMk cId="1073478268" sldId="272"/>
        </pc:sldMkLst>
        <pc:spChg chg="mod">
          <ac:chgData name="fakmalpradana" userId="17212f7a-94b2-4015-9001-43b25c32dcda" providerId="ADAL" clId="{D68932AD-1A9A-46ED-A188-CB5EC9C3039E}" dt="2023-02-06T13:49:44.677" v="1419" actId="11"/>
          <ac:spMkLst>
            <pc:docMk/>
            <pc:sldMk cId="1073478268" sldId="272"/>
            <ac:spMk id="3" creationId="{EFF77D04-8BEE-4F2C-3C4F-2FD3020FCCBF}"/>
          </ac:spMkLst>
        </pc:spChg>
      </pc:sldChg>
      <pc:sldChg chg="new del">
        <pc:chgData name="fakmalpradana" userId="17212f7a-94b2-4015-9001-43b25c32dcda" providerId="ADAL" clId="{D68932AD-1A9A-46ED-A188-CB5EC9C3039E}" dt="2023-02-06T13:26:44.100" v="535" actId="2696"/>
        <pc:sldMkLst>
          <pc:docMk/>
          <pc:sldMk cId="3156132759" sldId="272"/>
        </pc:sldMkLst>
      </pc:sldChg>
      <pc:sldChg chg="add del">
        <pc:chgData name="fakmalpradana" userId="17212f7a-94b2-4015-9001-43b25c32dcda" providerId="ADAL" clId="{D68932AD-1A9A-46ED-A188-CB5EC9C3039E}" dt="2023-02-06T13:26:51.908" v="538" actId="47"/>
        <pc:sldMkLst>
          <pc:docMk/>
          <pc:sldMk cId="2601036457" sldId="273"/>
        </pc:sldMkLst>
      </pc:sldChg>
      <pc:sldChg chg="addSp delSp modSp add mod">
        <pc:chgData name="fakmalpradana" userId="17212f7a-94b2-4015-9001-43b25c32dcda" providerId="ADAL" clId="{D68932AD-1A9A-46ED-A188-CB5EC9C3039E}" dt="2023-02-06T14:34:25.649" v="2193" actId="478"/>
        <pc:sldMkLst>
          <pc:docMk/>
          <pc:sldMk cId="4259982732" sldId="273"/>
        </pc:sldMkLst>
        <pc:spChg chg="mod">
          <ac:chgData name="fakmalpradana" userId="17212f7a-94b2-4015-9001-43b25c32dcda" providerId="ADAL" clId="{D68932AD-1A9A-46ED-A188-CB5EC9C3039E}" dt="2023-02-06T14:12:36.339" v="1579" actId="20577"/>
          <ac:spMkLst>
            <pc:docMk/>
            <pc:sldMk cId="4259982732" sldId="27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6:24.460" v="1943" actId="20577"/>
          <ac:spMkLst>
            <pc:docMk/>
            <pc:sldMk cId="4259982732" sldId="273"/>
            <ac:spMk id="3" creationId="{AC262619-9D0C-EB97-D0D0-2199BB7619C8}"/>
          </ac:spMkLst>
        </pc:spChg>
        <pc:graphicFrameChg chg="add del mod modGraphic">
          <ac:chgData name="fakmalpradana" userId="17212f7a-94b2-4015-9001-43b25c32dcda" providerId="ADAL" clId="{D68932AD-1A9A-46ED-A188-CB5EC9C3039E}" dt="2023-02-06T14:34:25.649" v="2193" actId="478"/>
          <ac:graphicFrameMkLst>
            <pc:docMk/>
            <pc:sldMk cId="4259982732" sldId="273"/>
            <ac:graphicFrameMk id="5" creationId="{D3C87576-909B-0319-1684-0EB92D9ED85D}"/>
          </ac:graphicFrameMkLst>
        </pc:graphicFrameChg>
        <pc:picChg chg="add del mod">
          <ac:chgData name="fakmalpradana" userId="17212f7a-94b2-4015-9001-43b25c32dcda" providerId="ADAL" clId="{D68932AD-1A9A-46ED-A188-CB5EC9C3039E}" dt="2023-02-06T14:29:51.347" v="1948" actId="478"/>
          <ac:picMkLst>
            <pc:docMk/>
            <pc:sldMk cId="4259982732" sldId="273"/>
            <ac:picMk id="4" creationId="{DE39A408-B498-74DC-57A0-E8FB26AEAB0F}"/>
          </ac:picMkLst>
        </pc:picChg>
        <pc:picChg chg="del">
          <ac:chgData name="fakmalpradana" userId="17212f7a-94b2-4015-9001-43b25c32dcda" providerId="ADAL" clId="{D68932AD-1A9A-46ED-A188-CB5EC9C3039E}" dt="2023-02-06T14:13:25.188" v="1580" actId="478"/>
          <ac:picMkLst>
            <pc:docMk/>
            <pc:sldMk cId="4259982732" sldId="273"/>
            <ac:picMk id="10" creationId="{CA04315B-5E1D-5B77-10BA-BCCD1CA6D2A7}"/>
          </ac:picMkLst>
        </pc:picChg>
      </pc:sldChg>
      <pc:sldChg chg="addSp delSp modSp add mod modClrScheme chgLayout">
        <pc:chgData name="fakmalpradana" userId="17212f7a-94b2-4015-9001-43b25c32dcda" providerId="ADAL" clId="{D68932AD-1A9A-46ED-A188-CB5EC9C3039E}" dt="2023-02-07T13:33:31.466" v="2714" actId="20577"/>
        <pc:sldMkLst>
          <pc:docMk/>
          <pc:sldMk cId="1831013427" sldId="274"/>
        </pc:sldMkLst>
        <pc:spChg chg="mod ord">
          <ac:chgData name="fakmalpradana" userId="17212f7a-94b2-4015-9001-43b25c32dcda" providerId="ADAL" clId="{D68932AD-1A9A-46ED-A188-CB5EC9C3039E}" dt="2023-02-07T13:25:58.828" v="2221" actId="1076"/>
          <ac:spMkLst>
            <pc:docMk/>
            <pc:sldMk cId="1831013427" sldId="274"/>
            <ac:spMk id="2" creationId="{1808278E-9361-26B3-8B34-28309B6C96F5}"/>
          </ac:spMkLst>
        </pc:spChg>
        <pc:spChg chg="mod ord">
          <ac:chgData name="fakmalpradana" userId="17212f7a-94b2-4015-9001-43b25c32dcda" providerId="ADAL" clId="{D68932AD-1A9A-46ED-A188-CB5EC9C3039E}" dt="2023-02-07T13:33:31.466" v="2714" actId="20577"/>
          <ac:spMkLst>
            <pc:docMk/>
            <pc:sldMk cId="1831013427" sldId="274"/>
            <ac:spMk id="3" creationId="{AC262619-9D0C-EB97-D0D0-2199BB7619C8}"/>
          </ac:spMkLst>
        </pc:spChg>
        <pc:picChg chg="add mod modCrop">
          <ac:chgData name="fakmalpradana" userId="17212f7a-94b2-4015-9001-43b25c32dcda" providerId="ADAL" clId="{D68932AD-1A9A-46ED-A188-CB5EC9C3039E}" dt="2023-02-06T14:19:54.843" v="1635" actId="1076"/>
          <ac:picMkLst>
            <pc:docMk/>
            <pc:sldMk cId="1831013427" sldId="274"/>
            <ac:picMk id="5" creationId="{2AE1BE6D-901D-1257-4812-0B015A9B0A6C}"/>
          </ac:picMkLst>
        </pc:picChg>
        <pc:picChg chg="add mod modCrop">
          <ac:chgData name="fakmalpradana" userId="17212f7a-94b2-4015-9001-43b25c32dcda" providerId="ADAL" clId="{D68932AD-1A9A-46ED-A188-CB5EC9C3039E}" dt="2023-02-06T14:19:56.739" v="1636" actId="1076"/>
          <ac:picMkLst>
            <pc:docMk/>
            <pc:sldMk cId="1831013427" sldId="274"/>
            <ac:picMk id="7" creationId="{279FFC41-C73B-6A25-79C3-3CB804BC695B}"/>
          </ac:picMkLst>
        </pc:picChg>
        <pc:picChg chg="add mod modCrop">
          <ac:chgData name="fakmalpradana" userId="17212f7a-94b2-4015-9001-43b25c32dcda" providerId="ADAL" clId="{D68932AD-1A9A-46ED-A188-CB5EC9C3039E}" dt="2023-02-06T14:20:09.859" v="1640" actId="1076"/>
          <ac:picMkLst>
            <pc:docMk/>
            <pc:sldMk cId="1831013427" sldId="274"/>
            <ac:picMk id="9" creationId="{3D27FCBA-EE81-EF1C-538A-B61E4BF79F58}"/>
          </ac:picMkLst>
        </pc:picChg>
        <pc:picChg chg="del">
          <ac:chgData name="fakmalpradana" userId="17212f7a-94b2-4015-9001-43b25c32dcda" providerId="ADAL" clId="{D68932AD-1A9A-46ED-A188-CB5EC9C3039E}" dt="2023-02-06T14:15:52.459" v="1585" actId="478"/>
          <ac:picMkLst>
            <pc:docMk/>
            <pc:sldMk cId="1831013427" sldId="274"/>
            <ac:picMk id="10" creationId="{CA04315B-5E1D-5B77-10BA-BCCD1CA6D2A7}"/>
          </ac:picMkLst>
        </pc:picChg>
      </pc:sldChg>
      <pc:sldChg chg="addSp modSp new mod">
        <pc:chgData name="fakmalpradana" userId="17212f7a-94b2-4015-9001-43b25c32dcda" providerId="ADAL" clId="{D68932AD-1A9A-46ED-A188-CB5EC9C3039E}" dt="2023-02-07T14:40:26.423" v="4146" actId="2710"/>
        <pc:sldMkLst>
          <pc:docMk/>
          <pc:sldMk cId="45377745" sldId="275"/>
        </pc:sldMkLst>
        <pc:spChg chg="mod">
          <ac:chgData name="fakmalpradana" userId="17212f7a-94b2-4015-9001-43b25c32dcda" providerId="ADAL" clId="{D68932AD-1A9A-46ED-A188-CB5EC9C3039E}" dt="2023-02-07T13:25:46.192" v="2220" actId="1076"/>
          <ac:spMkLst>
            <pc:docMk/>
            <pc:sldMk cId="45377745" sldId="275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40:26.423" v="4146" actId="2710"/>
          <ac:spMkLst>
            <pc:docMk/>
            <pc:sldMk cId="45377745" sldId="275"/>
            <ac:spMk id="3" creationId="{B974BB96-5C97-7F6A-E819-BEBC8ADDBBD4}"/>
          </ac:spMkLst>
        </pc:spChg>
        <pc:picChg chg="add mod">
          <ac:chgData name="fakmalpradana" userId="17212f7a-94b2-4015-9001-43b25c32dcda" providerId="ADAL" clId="{D68932AD-1A9A-46ED-A188-CB5EC9C3039E}" dt="2023-02-07T13:26:09.187" v="2222" actId="14100"/>
          <ac:picMkLst>
            <pc:docMk/>
            <pc:sldMk cId="45377745" sldId="275"/>
            <ac:picMk id="5" creationId="{1422C013-F4B1-B0EB-B943-1FD1E117DBBD}"/>
          </ac:picMkLst>
        </pc:picChg>
      </pc:sldChg>
      <pc:sldChg chg="addSp delSp modSp add mod">
        <pc:chgData name="fakmalpradana" userId="17212f7a-94b2-4015-9001-43b25c32dcda" providerId="ADAL" clId="{D68932AD-1A9A-46ED-A188-CB5EC9C3039E}" dt="2023-02-07T13:59:45.135" v="3403" actId="20577"/>
        <pc:sldMkLst>
          <pc:docMk/>
          <pc:sldMk cId="2685756022" sldId="276"/>
        </pc:sldMkLst>
        <pc:spChg chg="mod">
          <ac:chgData name="fakmalpradana" userId="17212f7a-94b2-4015-9001-43b25c32dcda" providerId="ADAL" clId="{D68932AD-1A9A-46ED-A188-CB5EC9C3039E}" dt="2023-02-07T13:48:10.673" v="2753" actId="20577"/>
          <ac:spMkLst>
            <pc:docMk/>
            <pc:sldMk cId="2685756022" sldId="276"/>
            <ac:spMk id="2" creationId="{1808278E-9361-26B3-8B34-28309B6C96F5}"/>
          </ac:spMkLst>
        </pc:spChg>
        <pc:spChg chg="del">
          <ac:chgData name="fakmalpradana" userId="17212f7a-94b2-4015-9001-43b25c32dcda" providerId="ADAL" clId="{D68932AD-1A9A-46ED-A188-CB5EC9C3039E}" dt="2023-02-07T13:49:22.410" v="2768" actId="478"/>
          <ac:spMkLst>
            <pc:docMk/>
            <pc:sldMk cId="2685756022" sldId="276"/>
            <ac:spMk id="3" creationId="{AC262619-9D0C-EB97-D0D0-2199BB7619C8}"/>
          </ac:spMkLst>
        </pc:spChg>
        <pc:spChg chg="add mod">
          <ac:chgData name="fakmalpradana" userId="17212f7a-94b2-4015-9001-43b25c32dcda" providerId="ADAL" clId="{D68932AD-1A9A-46ED-A188-CB5EC9C3039E}" dt="2023-02-07T13:59:45.135" v="3403" actId="20577"/>
          <ac:spMkLst>
            <pc:docMk/>
            <pc:sldMk cId="2685756022" sldId="276"/>
            <ac:spMk id="5" creationId="{3CD439DA-D6A3-84A5-DBE5-AE6AC1515E7A}"/>
          </ac:spMkLst>
        </pc:spChg>
        <pc:picChg chg="add del mod">
          <ac:chgData name="fakmalpradana" userId="17212f7a-94b2-4015-9001-43b25c32dcda" providerId="ADAL" clId="{D68932AD-1A9A-46ED-A188-CB5EC9C3039E}" dt="2023-02-07T13:50:51.210" v="2785" actId="21"/>
          <ac:picMkLst>
            <pc:docMk/>
            <pc:sldMk cId="2685756022" sldId="276"/>
            <ac:picMk id="7" creationId="{447AAEC6-533D-EC66-533E-AF84E544436F}"/>
          </ac:picMkLst>
        </pc:picChg>
      </pc:sldChg>
      <pc:sldChg chg="addSp delSp modSp add mod replId">
        <pc:chgData name="fakmalpradana" userId="17212f7a-94b2-4015-9001-43b25c32dcda" providerId="ADAL" clId="{D68932AD-1A9A-46ED-A188-CB5EC9C3039E}" dt="2023-02-07T14:16:13.237" v="3581" actId="21"/>
        <pc:sldMkLst>
          <pc:docMk/>
          <pc:sldMk cId="3110356917" sldId="277"/>
        </pc:sldMkLst>
        <pc:spChg chg="mod">
          <ac:chgData name="fakmalpradana" userId="17212f7a-94b2-4015-9001-43b25c32dcda" providerId="ADAL" clId="{D68932AD-1A9A-46ED-A188-CB5EC9C3039E}" dt="2023-02-07T13:48:18.192" v="2766" actId="20577"/>
          <ac:spMkLst>
            <pc:docMk/>
            <pc:sldMk cId="3110356917" sldId="277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02:14.494" v="3528" actId="14100"/>
          <ac:spMkLst>
            <pc:docMk/>
            <pc:sldMk cId="3110356917" sldId="277"/>
            <ac:spMk id="3" creationId="{B974BB96-5C97-7F6A-E819-BEBC8ADDBBD4}"/>
          </ac:spMkLst>
        </pc:spChg>
        <pc:spChg chg="add del mod">
          <ac:chgData name="fakmalpradana" userId="17212f7a-94b2-4015-9001-43b25c32dcda" providerId="ADAL" clId="{D68932AD-1A9A-46ED-A188-CB5EC9C3039E}" dt="2023-02-07T14:16:13.237" v="3581" actId="21"/>
          <ac:spMkLst>
            <pc:docMk/>
            <pc:sldMk cId="3110356917" sldId="277"/>
            <ac:spMk id="6" creationId="{9305DB95-B7E0-D7B2-0D25-9CE0337FFCE2}"/>
          </ac:spMkLst>
        </pc:spChg>
        <pc:picChg chg="add mod">
          <ac:chgData name="fakmalpradana" userId="17212f7a-94b2-4015-9001-43b25c32dcda" providerId="ADAL" clId="{D68932AD-1A9A-46ED-A188-CB5EC9C3039E}" dt="2023-02-07T14:02:20.276" v="3529" actId="1076"/>
          <ac:picMkLst>
            <pc:docMk/>
            <pc:sldMk cId="3110356917" sldId="277"/>
            <ac:picMk id="4" creationId="{77139CF2-5959-E7EE-93FE-9886A82D3FFA}"/>
          </ac:picMkLst>
        </pc:picChg>
        <pc:picChg chg="del">
          <ac:chgData name="fakmalpradana" userId="17212f7a-94b2-4015-9001-43b25c32dcda" providerId="ADAL" clId="{D68932AD-1A9A-46ED-A188-CB5EC9C3039E}" dt="2023-02-07T13:48:31.524" v="2767" actId="478"/>
          <ac:picMkLst>
            <pc:docMk/>
            <pc:sldMk cId="3110356917" sldId="277"/>
            <ac:picMk id="5" creationId="{1422C013-F4B1-B0EB-B943-1FD1E117DBBD}"/>
          </ac:picMkLst>
        </pc:picChg>
      </pc:sldChg>
      <pc:sldChg chg="addSp delSp modSp add mod">
        <pc:chgData name="fakmalpradana" userId="17212f7a-94b2-4015-9001-43b25c32dcda" providerId="ADAL" clId="{D68932AD-1A9A-46ED-A188-CB5EC9C3039E}" dt="2023-02-10T14:57:32.150" v="4598" actId="404"/>
        <pc:sldMkLst>
          <pc:docMk/>
          <pc:sldMk cId="1240924072" sldId="278"/>
        </pc:sldMkLst>
        <pc:spChg chg="add mod">
          <ac:chgData name="fakmalpradana" userId="17212f7a-94b2-4015-9001-43b25c32dcda" providerId="ADAL" clId="{D68932AD-1A9A-46ED-A188-CB5EC9C3039E}" dt="2023-02-10T14:57:32.150" v="4598" actId="404"/>
          <ac:spMkLst>
            <pc:docMk/>
            <pc:sldMk cId="1240924072" sldId="278"/>
            <ac:spMk id="2" creationId="{E4093E0C-6FE2-D27D-0FD6-82DCFE834276}"/>
          </ac:spMkLst>
        </pc:spChg>
        <pc:spChg chg="add mod">
          <ac:chgData name="fakmalpradana" userId="17212f7a-94b2-4015-9001-43b25c32dcda" providerId="ADAL" clId="{D68932AD-1A9A-46ED-A188-CB5EC9C3039E}" dt="2023-02-07T14:34:27.117" v="4103" actId="1076"/>
          <ac:spMkLst>
            <pc:docMk/>
            <pc:sldMk cId="1240924072" sldId="278"/>
            <ac:spMk id="4" creationId="{81BB50AB-3337-3656-1FE5-2E78C28B1930}"/>
          </ac:spMkLst>
        </pc:spChg>
        <pc:spChg chg="add mod">
          <ac:chgData name="fakmalpradana" userId="17212f7a-94b2-4015-9001-43b25c32dcda" providerId="ADAL" clId="{D68932AD-1A9A-46ED-A188-CB5EC9C3039E}" dt="2023-02-10T14:57:17.643" v="4589" actId="1076"/>
          <ac:spMkLst>
            <pc:docMk/>
            <pc:sldMk cId="1240924072" sldId="278"/>
            <ac:spMk id="5" creationId="{8BA6BF95-7F47-38BE-5F3B-E0D3AD5DA4B9}"/>
          </ac:spMkLst>
        </pc:spChg>
        <pc:spChg chg="mod">
          <ac:chgData name="fakmalpradana" userId="17212f7a-94b2-4015-9001-43b25c32dcda" providerId="ADAL" clId="{D68932AD-1A9A-46ED-A188-CB5EC9C3039E}" dt="2023-02-07T14:32:54.355" v="4095"/>
          <ac:spMkLst>
            <pc:docMk/>
            <pc:sldMk cId="1240924072" sldId="278"/>
            <ac:spMk id="159" creationId="{00000000-0000-0000-0000-000000000000}"/>
          </ac:spMkLst>
        </pc:spChg>
        <pc:grpChg chg="del">
          <ac:chgData name="fakmalpradana" userId="17212f7a-94b2-4015-9001-43b25c32dcda" providerId="ADAL" clId="{D68932AD-1A9A-46ED-A188-CB5EC9C3039E}" dt="2023-02-10T14:56:53.111" v="4582" actId="478"/>
          <ac:grpSpMkLst>
            <pc:docMk/>
            <pc:sldMk cId="1240924072" sldId="278"/>
            <ac:grpSpMk id="124" creationId="{00000000-0000-0000-0000-000000000000}"/>
          </ac:grpSpMkLst>
        </pc:grpChg>
        <pc:cxnChg chg="add mod">
          <ac:chgData name="fakmalpradana" userId="17212f7a-94b2-4015-9001-43b25c32dcda" providerId="ADAL" clId="{D68932AD-1A9A-46ED-A188-CB5EC9C3039E}" dt="2023-02-07T14:33:37.718" v="4100" actId="1076"/>
          <ac:cxnSpMkLst>
            <pc:docMk/>
            <pc:sldMk cId="1240924072" sldId="278"/>
            <ac:cxnSpMk id="3" creationId="{483CA94C-866A-9924-7458-5945DEA8E6B4}"/>
          </ac:cxnSpMkLst>
        </pc:cxnChg>
      </pc:sldChg>
      <pc:sldChg chg="delSp modSp add mod ord">
        <pc:chgData name="fakmalpradana" userId="17212f7a-94b2-4015-9001-43b25c32dcda" providerId="ADAL" clId="{D68932AD-1A9A-46ED-A188-CB5EC9C3039E}" dt="2023-02-07T14:29:09.241" v="3952" actId="1076"/>
        <pc:sldMkLst>
          <pc:docMk/>
          <pc:sldMk cId="2579121336" sldId="279"/>
        </pc:sldMkLst>
        <pc:spChg chg="mod">
          <ac:chgData name="fakmalpradana" userId="17212f7a-94b2-4015-9001-43b25c32dcda" providerId="ADAL" clId="{D68932AD-1A9A-46ED-A188-CB5EC9C3039E}" dt="2023-02-07T14:26:48.050" v="3836" actId="20577"/>
          <ac:spMkLst>
            <pc:docMk/>
            <pc:sldMk cId="2579121336" sldId="279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29:09.241" v="3952" actId="1076"/>
          <ac:spMkLst>
            <pc:docMk/>
            <pc:sldMk cId="2579121336" sldId="279"/>
            <ac:spMk id="5" creationId="{13888718-34C5-869D-7224-15316B128C06}"/>
          </ac:spMkLst>
        </pc:spChg>
        <pc:spChg chg="del mod">
          <ac:chgData name="fakmalpradana" userId="17212f7a-94b2-4015-9001-43b25c32dcda" providerId="ADAL" clId="{D68932AD-1A9A-46ED-A188-CB5EC9C3039E}" dt="2023-02-07T14:27:40.122" v="3929" actId="478"/>
          <ac:spMkLst>
            <pc:docMk/>
            <pc:sldMk cId="2579121336" sldId="279"/>
            <ac:spMk id="6" creationId="{EA2357F2-8B9A-1409-8020-117738914422}"/>
          </ac:spMkLst>
        </pc:spChg>
        <pc:spChg chg="mod">
          <ac:chgData name="fakmalpradana" userId="17212f7a-94b2-4015-9001-43b25c32dcda" providerId="ADAL" clId="{D68932AD-1A9A-46ED-A188-CB5EC9C3039E}" dt="2023-02-07T14:27:54.210" v="3931" actId="207"/>
          <ac:spMkLst>
            <pc:docMk/>
            <pc:sldMk cId="2579121336" sldId="279"/>
            <ac:spMk id="24" creationId="{F0315549-0FCF-B130-7942-729796C5B280}"/>
          </ac:spMkLst>
        </pc:spChg>
        <pc:grpChg chg="del">
          <ac:chgData name="fakmalpradana" userId="17212f7a-94b2-4015-9001-43b25c32dcda" providerId="ADAL" clId="{D68932AD-1A9A-46ED-A188-CB5EC9C3039E}" dt="2023-02-07T14:27:35.682" v="3927" actId="478"/>
          <ac:grpSpMkLst>
            <pc:docMk/>
            <pc:sldMk cId="2579121336" sldId="279"/>
            <ac:grpSpMk id="26" creationId="{94E8E3B4-B8D9-B7CE-C47C-248249ACEC9A}"/>
          </ac:grpSpMkLst>
        </pc:grpChg>
      </pc:sldChg>
      <pc:sldChg chg="modSp add del mod">
        <pc:chgData name="fakmalpradana" userId="17212f7a-94b2-4015-9001-43b25c32dcda" providerId="ADAL" clId="{D68932AD-1A9A-46ED-A188-CB5EC9C3039E}" dt="2023-02-07T14:29:21.852" v="3956" actId="47"/>
        <pc:sldMkLst>
          <pc:docMk/>
          <pc:sldMk cId="2616755081" sldId="280"/>
        </pc:sldMkLst>
        <pc:spChg chg="mod">
          <ac:chgData name="fakmalpradana" userId="17212f7a-94b2-4015-9001-43b25c32dcda" providerId="ADAL" clId="{D68932AD-1A9A-46ED-A188-CB5EC9C3039E}" dt="2023-02-07T14:28:51.715" v="3951" actId="14100"/>
          <ac:spMkLst>
            <pc:docMk/>
            <pc:sldMk cId="2616755081" sldId="280"/>
            <ac:spMk id="2" creationId="{B11ECDB9-9044-B34A-5665-C9B285E1FC9B}"/>
          </ac:spMkLst>
        </pc:spChg>
      </pc:sldChg>
      <pc:sldChg chg="modSp add mod ord">
        <pc:chgData name="fakmalpradana" userId="17212f7a-94b2-4015-9001-43b25c32dcda" providerId="ADAL" clId="{D68932AD-1A9A-46ED-A188-CB5EC9C3039E}" dt="2023-02-07T14:30:26.867" v="4061" actId="20577"/>
        <pc:sldMkLst>
          <pc:docMk/>
          <pc:sldMk cId="1960331039" sldId="281"/>
        </pc:sldMkLst>
        <pc:spChg chg="mod">
          <ac:chgData name="fakmalpradana" userId="17212f7a-94b2-4015-9001-43b25c32dcda" providerId="ADAL" clId="{D68932AD-1A9A-46ED-A188-CB5EC9C3039E}" dt="2023-02-07T14:29:41.458" v="3986" actId="20577"/>
          <ac:spMkLst>
            <pc:docMk/>
            <pc:sldMk cId="1960331039" sldId="281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30:26.867" v="4061" actId="20577"/>
          <ac:spMkLst>
            <pc:docMk/>
            <pc:sldMk cId="1960331039" sldId="281"/>
            <ac:spMk id="5" creationId="{13888718-34C5-869D-7224-15316B128C06}"/>
          </ac:spMkLst>
        </pc:spChg>
      </pc:sldChg>
      <pc:sldChg chg="addSp modSp new mod">
        <pc:chgData name="fakmalpradana" userId="17212f7a-94b2-4015-9001-43b25c32dcda" providerId="ADAL" clId="{D68932AD-1A9A-46ED-A188-CB5EC9C3039E}" dt="2023-02-10T14:43:13.591" v="4483" actId="27636"/>
        <pc:sldMkLst>
          <pc:docMk/>
          <pc:sldMk cId="697254511" sldId="282"/>
        </pc:sldMkLst>
        <pc:spChg chg="mod">
          <ac:chgData name="fakmalpradana" userId="17212f7a-94b2-4015-9001-43b25c32dcda" providerId="ADAL" clId="{D68932AD-1A9A-46ED-A188-CB5EC9C3039E}" dt="2023-02-10T14:43:01.243" v="4475" actId="1076"/>
          <ac:spMkLst>
            <pc:docMk/>
            <pc:sldMk cId="697254511" sldId="282"/>
            <ac:spMk id="2" creationId="{4D62D30A-EDBB-E1F7-2C42-94F75BA05541}"/>
          </ac:spMkLst>
        </pc:spChg>
        <pc:spChg chg="mod">
          <ac:chgData name="fakmalpradana" userId="17212f7a-94b2-4015-9001-43b25c32dcda" providerId="ADAL" clId="{D68932AD-1A9A-46ED-A188-CB5EC9C3039E}" dt="2023-02-10T14:43:13.591" v="4483" actId="27636"/>
          <ac:spMkLst>
            <pc:docMk/>
            <pc:sldMk cId="697254511" sldId="282"/>
            <ac:spMk id="3" creationId="{456BB100-66B1-83D4-642A-009C48BFA8D4}"/>
          </ac:spMkLst>
        </pc:spChg>
        <pc:picChg chg="add mod modCrop">
          <ac:chgData name="fakmalpradana" userId="17212f7a-94b2-4015-9001-43b25c32dcda" providerId="ADAL" clId="{D68932AD-1A9A-46ED-A188-CB5EC9C3039E}" dt="2023-02-10T14:43:08.257" v="4478" actId="1076"/>
          <ac:picMkLst>
            <pc:docMk/>
            <pc:sldMk cId="697254511" sldId="282"/>
            <ac:picMk id="4" creationId="{1E7240A4-08F6-D967-32C1-20FC049A2DC1}"/>
          </ac:picMkLst>
        </pc:picChg>
      </pc:sldChg>
      <pc:sldChg chg="addSp modSp add mod ord">
        <pc:chgData name="fakmalpradana" userId="17212f7a-94b2-4015-9001-43b25c32dcda" providerId="ADAL" clId="{D68932AD-1A9A-46ED-A188-CB5EC9C3039E}" dt="2023-02-10T14:20:53.858" v="4439" actId="1076"/>
        <pc:sldMkLst>
          <pc:docMk/>
          <pc:sldMk cId="2685292011" sldId="283"/>
        </pc:sldMkLst>
        <pc:spChg chg="mod">
          <ac:chgData name="fakmalpradana" userId="17212f7a-94b2-4015-9001-43b25c32dcda" providerId="ADAL" clId="{D68932AD-1A9A-46ED-A188-CB5EC9C3039E}" dt="2023-02-10T13:49:44.922" v="4193" actId="20577"/>
          <ac:spMkLst>
            <pc:docMk/>
            <pc:sldMk cId="2685292011" sldId="28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10T14:04:32.012" v="4399" actId="20577"/>
          <ac:spMkLst>
            <pc:docMk/>
            <pc:sldMk cId="2685292011" sldId="283"/>
            <ac:spMk id="5" creationId="{3CD439DA-D6A3-84A5-DBE5-AE6AC1515E7A}"/>
          </ac:spMkLst>
        </pc:spChg>
        <pc:picChg chg="add mod">
          <ac:chgData name="fakmalpradana" userId="17212f7a-94b2-4015-9001-43b25c32dcda" providerId="ADAL" clId="{D68932AD-1A9A-46ED-A188-CB5EC9C3039E}" dt="2023-02-10T14:20:53.858" v="4439" actId="1076"/>
          <ac:picMkLst>
            <pc:docMk/>
            <pc:sldMk cId="2685292011" sldId="283"/>
            <ac:picMk id="4" creationId="{382E952A-210E-29A7-A00A-B58F11E89F97}"/>
          </ac:picMkLst>
        </pc:picChg>
        <pc:picChg chg="add mod">
          <ac:chgData name="fakmalpradana" userId="17212f7a-94b2-4015-9001-43b25c32dcda" providerId="ADAL" clId="{D68932AD-1A9A-46ED-A188-CB5EC9C3039E}" dt="2023-02-10T14:20:41.863" v="4436" actId="1076"/>
          <ac:picMkLst>
            <pc:docMk/>
            <pc:sldMk cId="2685292011" sldId="283"/>
            <ac:picMk id="1026" creationId="{A01440B5-7929-8E8C-1722-4362753E9020}"/>
          </ac:picMkLst>
        </pc:picChg>
        <pc:picChg chg="add mod">
          <ac:chgData name="fakmalpradana" userId="17212f7a-94b2-4015-9001-43b25c32dcda" providerId="ADAL" clId="{D68932AD-1A9A-46ED-A188-CB5EC9C3039E}" dt="2023-02-10T14:20:44.243" v="4437" actId="1076"/>
          <ac:picMkLst>
            <pc:docMk/>
            <pc:sldMk cId="2685292011" sldId="283"/>
            <ac:picMk id="1028" creationId="{5F157FFD-0B3D-C286-A413-0AEC2AD375E9}"/>
          </ac:picMkLst>
        </pc:picChg>
      </pc:sldChg>
      <pc:sldChg chg="modSp add del mod ord modClrScheme chgLayout">
        <pc:chgData name="fakmalpradana" userId="17212f7a-94b2-4015-9001-43b25c32dcda" providerId="ADAL" clId="{D68932AD-1A9A-46ED-A188-CB5EC9C3039E}" dt="2023-02-10T15:31:27.824" v="5225" actId="47"/>
        <pc:sldMkLst>
          <pc:docMk/>
          <pc:sldMk cId="2899340604" sldId="284"/>
        </pc:sldMkLst>
        <pc:spChg chg="mod ord">
          <ac:chgData name="fakmalpradana" userId="17212f7a-94b2-4015-9001-43b25c32dcda" providerId="ADAL" clId="{D68932AD-1A9A-46ED-A188-CB5EC9C3039E}" dt="2023-02-10T15:26:36.247" v="5134" actId="700"/>
          <ac:spMkLst>
            <pc:docMk/>
            <pc:sldMk cId="2899340604" sldId="284"/>
            <ac:spMk id="2" creationId="{1808278E-9361-26B3-8B34-28309B6C96F5}"/>
          </ac:spMkLst>
        </pc:spChg>
        <pc:spChg chg="mod ord">
          <ac:chgData name="fakmalpradana" userId="17212f7a-94b2-4015-9001-43b25c32dcda" providerId="ADAL" clId="{D68932AD-1A9A-46ED-A188-CB5EC9C3039E}" dt="2023-02-10T15:26:36.247" v="5134" actId="700"/>
          <ac:spMkLst>
            <pc:docMk/>
            <pc:sldMk cId="2899340604" sldId="284"/>
            <ac:spMk id="3" creationId="{AC262619-9D0C-EB97-D0D0-2199BB7619C8}"/>
          </ac:spMkLst>
        </pc:spChg>
      </pc:sldChg>
      <pc:sldChg chg="addSp delSp modSp new mod modClrScheme chgLayout">
        <pc:chgData name="fakmalpradana" userId="17212f7a-94b2-4015-9001-43b25c32dcda" providerId="ADAL" clId="{D68932AD-1A9A-46ED-A188-CB5EC9C3039E}" dt="2023-02-10T15:53:03.720" v="5762" actId="693"/>
        <pc:sldMkLst>
          <pc:docMk/>
          <pc:sldMk cId="1120715716" sldId="285"/>
        </pc:sldMkLst>
        <pc:spChg chg="mod ord">
          <ac:chgData name="fakmalpradana" userId="17212f7a-94b2-4015-9001-43b25c32dcda" providerId="ADAL" clId="{D68932AD-1A9A-46ED-A188-CB5EC9C3039E}" dt="2023-02-10T15:22:37.059" v="5068" actId="1076"/>
          <ac:spMkLst>
            <pc:docMk/>
            <pc:sldMk cId="1120715716" sldId="285"/>
            <ac:spMk id="2" creationId="{D4222C90-4287-27D0-B5CE-F3054B161F22}"/>
          </ac:spMkLst>
        </pc:spChg>
        <pc:spChg chg="mod ord">
          <ac:chgData name="fakmalpradana" userId="17212f7a-94b2-4015-9001-43b25c32dcda" providerId="ADAL" clId="{D68932AD-1A9A-46ED-A188-CB5EC9C3039E}" dt="2023-02-10T15:23:22.278" v="5080" actId="1076"/>
          <ac:spMkLst>
            <pc:docMk/>
            <pc:sldMk cId="1120715716" sldId="285"/>
            <ac:spMk id="3" creationId="{C8992013-C088-5D5D-BB3E-5434D57BD584}"/>
          </ac:spMkLst>
        </pc:spChg>
        <pc:spChg chg="add mod">
          <ac:chgData name="fakmalpradana" userId="17212f7a-94b2-4015-9001-43b25c32dcda" providerId="ADAL" clId="{D68932AD-1A9A-46ED-A188-CB5EC9C3039E}" dt="2023-02-10T15:24:39.773" v="5098" actId="1038"/>
          <ac:spMkLst>
            <pc:docMk/>
            <pc:sldMk cId="1120715716" sldId="285"/>
            <ac:spMk id="10" creationId="{4F8ED0A6-21DF-C1B8-0DC0-7DA30603B98F}"/>
          </ac:spMkLst>
        </pc:spChg>
        <pc:picChg chg="add del mod modCrop">
          <ac:chgData name="fakmalpradana" userId="17212f7a-94b2-4015-9001-43b25c32dcda" providerId="ADAL" clId="{D68932AD-1A9A-46ED-A188-CB5EC9C3039E}" dt="2023-02-10T15:18:36.074" v="5033" actId="478"/>
          <ac:picMkLst>
            <pc:docMk/>
            <pc:sldMk cId="1120715716" sldId="285"/>
            <ac:picMk id="5" creationId="{C5D7838E-788B-4668-503B-93D47C24C29A}"/>
          </ac:picMkLst>
        </pc:picChg>
        <pc:picChg chg="add del mod">
          <ac:chgData name="fakmalpradana" userId="17212f7a-94b2-4015-9001-43b25c32dcda" providerId="ADAL" clId="{D68932AD-1A9A-46ED-A188-CB5EC9C3039E}" dt="2023-02-10T15:09:56.064" v="4955" actId="478"/>
          <ac:picMkLst>
            <pc:docMk/>
            <pc:sldMk cId="1120715716" sldId="285"/>
            <ac:picMk id="6" creationId="{29A85DD3-66E1-642B-4944-7FB79480EF12}"/>
          </ac:picMkLst>
        </pc:picChg>
        <pc:picChg chg="add mod">
          <ac:chgData name="fakmalpradana" userId="17212f7a-94b2-4015-9001-43b25c32dcda" providerId="ADAL" clId="{D68932AD-1A9A-46ED-A188-CB5EC9C3039E}" dt="2023-02-10T15:24:39.773" v="5098" actId="1038"/>
          <ac:picMkLst>
            <pc:docMk/>
            <pc:sldMk cId="1120715716" sldId="285"/>
            <ac:picMk id="7" creationId="{1524F917-1BB2-62CB-5A04-1B06C97B92AD}"/>
          </ac:picMkLst>
        </pc:picChg>
        <pc:picChg chg="add mod modCrop">
          <ac:chgData name="fakmalpradana" userId="17212f7a-94b2-4015-9001-43b25c32dcda" providerId="ADAL" clId="{D68932AD-1A9A-46ED-A188-CB5EC9C3039E}" dt="2023-02-10T15:22:55.289" v="5071" actId="1076"/>
          <ac:picMkLst>
            <pc:docMk/>
            <pc:sldMk cId="1120715716" sldId="285"/>
            <ac:picMk id="9" creationId="{3CC7F607-3FBC-5C06-0BED-4F9EF14DD86E}"/>
          </ac:picMkLst>
        </pc:picChg>
        <pc:picChg chg="add del mod modCrop">
          <ac:chgData name="fakmalpradana" userId="17212f7a-94b2-4015-9001-43b25c32dcda" providerId="ADAL" clId="{D68932AD-1A9A-46ED-A188-CB5EC9C3039E}" dt="2023-02-10T15:19:03.221" v="5037" actId="22"/>
          <ac:picMkLst>
            <pc:docMk/>
            <pc:sldMk cId="1120715716" sldId="285"/>
            <ac:picMk id="12" creationId="{FAE9CE62-34E3-2E85-3902-18D3EA934E49}"/>
          </ac:picMkLst>
        </pc:picChg>
        <pc:picChg chg="add mod modCrop">
          <ac:chgData name="fakmalpradana" userId="17212f7a-94b2-4015-9001-43b25c32dcda" providerId="ADAL" clId="{D68932AD-1A9A-46ED-A188-CB5EC9C3039E}" dt="2023-02-10T15:22:55.289" v="5071" actId="1076"/>
          <ac:picMkLst>
            <pc:docMk/>
            <pc:sldMk cId="1120715716" sldId="285"/>
            <ac:picMk id="14" creationId="{79965389-A9D1-167F-7658-E1062B6BC101}"/>
          </ac:picMkLst>
        </pc:picChg>
        <pc:cxnChg chg="add mod">
          <ac:chgData name="fakmalpradana" userId="17212f7a-94b2-4015-9001-43b25c32dcda" providerId="ADAL" clId="{D68932AD-1A9A-46ED-A188-CB5EC9C3039E}" dt="2023-02-10T15:52:57.123" v="5761" actId="693"/>
          <ac:cxnSpMkLst>
            <pc:docMk/>
            <pc:sldMk cId="1120715716" sldId="285"/>
            <ac:cxnSpMk id="16" creationId="{8E4A81A7-70F7-0F0E-3C4E-5095F4DEF258}"/>
          </ac:cxnSpMkLst>
        </pc:cxnChg>
        <pc:cxnChg chg="add mod">
          <ac:chgData name="fakmalpradana" userId="17212f7a-94b2-4015-9001-43b25c32dcda" providerId="ADAL" clId="{D68932AD-1A9A-46ED-A188-CB5EC9C3039E}" dt="2023-02-10T15:53:03.720" v="5762" actId="693"/>
          <ac:cxnSpMkLst>
            <pc:docMk/>
            <pc:sldMk cId="1120715716" sldId="285"/>
            <ac:cxnSpMk id="22" creationId="{B0FB9D12-E3EA-921E-D015-4342B5F1EFE7}"/>
          </ac:cxnSpMkLst>
        </pc:cxnChg>
      </pc:sldChg>
      <pc:sldChg chg="addSp delSp modSp add mod ord">
        <pc:chgData name="fakmalpradana" userId="17212f7a-94b2-4015-9001-43b25c32dcda" providerId="ADAL" clId="{D68932AD-1A9A-46ED-A188-CB5EC9C3039E}" dt="2023-02-10T15:31:23.456" v="5224"/>
        <pc:sldMkLst>
          <pc:docMk/>
          <pc:sldMk cId="1345881285" sldId="286"/>
        </pc:sldMkLst>
        <pc:spChg chg="del">
          <ac:chgData name="fakmalpradana" userId="17212f7a-94b2-4015-9001-43b25c32dcda" providerId="ADAL" clId="{D68932AD-1A9A-46ED-A188-CB5EC9C3039E}" dt="2023-02-10T15:26:53.535" v="5136" actId="478"/>
          <ac:spMkLst>
            <pc:docMk/>
            <pc:sldMk cId="1345881285" sldId="286"/>
            <ac:spMk id="2" creationId="{4D62D30A-EDBB-E1F7-2C42-94F75BA05541}"/>
          </ac:spMkLst>
        </pc:spChg>
        <pc:spChg chg="del">
          <ac:chgData name="fakmalpradana" userId="17212f7a-94b2-4015-9001-43b25c32dcda" providerId="ADAL" clId="{D68932AD-1A9A-46ED-A188-CB5EC9C3039E}" dt="2023-02-10T15:26:53.535" v="5136" actId="478"/>
          <ac:spMkLst>
            <pc:docMk/>
            <pc:sldMk cId="1345881285" sldId="286"/>
            <ac:spMk id="3" creationId="{456BB100-66B1-83D4-642A-009C48BFA8D4}"/>
          </ac:spMkLst>
        </pc:spChg>
        <pc:spChg chg="add del mod">
          <ac:chgData name="fakmalpradana" userId="17212f7a-94b2-4015-9001-43b25c32dcda" providerId="ADAL" clId="{D68932AD-1A9A-46ED-A188-CB5EC9C3039E}" dt="2023-02-10T15:26:55.771" v="5137" actId="478"/>
          <ac:spMkLst>
            <pc:docMk/>
            <pc:sldMk cId="1345881285" sldId="286"/>
            <ac:spMk id="6" creationId="{E165D489-EED1-F933-487F-A80A09B00E1B}"/>
          </ac:spMkLst>
        </pc:spChg>
        <pc:spChg chg="add del mod">
          <ac:chgData name="fakmalpradana" userId="17212f7a-94b2-4015-9001-43b25c32dcda" providerId="ADAL" clId="{D68932AD-1A9A-46ED-A188-CB5EC9C3039E}" dt="2023-02-10T15:26:57.698" v="5138" actId="478"/>
          <ac:spMkLst>
            <pc:docMk/>
            <pc:sldMk cId="1345881285" sldId="286"/>
            <ac:spMk id="8" creationId="{A4E030DC-2BEF-05B9-7C4D-5A87E4B852B1}"/>
          </ac:spMkLst>
        </pc:spChg>
        <pc:spChg chg="add mod">
          <ac:chgData name="fakmalpradana" userId="17212f7a-94b2-4015-9001-43b25c32dcda" providerId="ADAL" clId="{D68932AD-1A9A-46ED-A188-CB5EC9C3039E}" dt="2023-02-10T15:29:51.999" v="5195" actId="1076"/>
          <ac:spMkLst>
            <pc:docMk/>
            <pc:sldMk cId="1345881285" sldId="286"/>
            <ac:spMk id="9" creationId="{F5AC61E8-31BC-2DCB-92CB-A234881DFED9}"/>
          </ac:spMkLst>
        </pc:spChg>
        <pc:spChg chg="add mod">
          <ac:chgData name="fakmalpradana" userId="17212f7a-94b2-4015-9001-43b25c32dcda" providerId="ADAL" clId="{D68932AD-1A9A-46ED-A188-CB5EC9C3039E}" dt="2023-02-10T15:31:03.319" v="5222" actId="115"/>
          <ac:spMkLst>
            <pc:docMk/>
            <pc:sldMk cId="1345881285" sldId="286"/>
            <ac:spMk id="10" creationId="{39A7CA8E-653B-16A7-3929-775A4BB6440D}"/>
          </ac:spMkLst>
        </pc:spChg>
        <pc:picChg chg="del">
          <ac:chgData name="fakmalpradana" userId="17212f7a-94b2-4015-9001-43b25c32dcda" providerId="ADAL" clId="{D68932AD-1A9A-46ED-A188-CB5EC9C3039E}" dt="2023-02-10T15:26:53.535" v="5136" actId="478"/>
          <ac:picMkLst>
            <pc:docMk/>
            <pc:sldMk cId="1345881285" sldId="286"/>
            <ac:picMk id="4" creationId="{1E7240A4-08F6-D967-32C1-20FC049A2DC1}"/>
          </ac:picMkLst>
        </pc:picChg>
      </pc:sldChg>
      <pc:sldChg chg="addSp delSp modSp new mod modClrScheme chgLayout">
        <pc:chgData name="fakmalpradana" userId="17212f7a-94b2-4015-9001-43b25c32dcda" providerId="ADAL" clId="{D68932AD-1A9A-46ED-A188-CB5EC9C3039E}" dt="2023-02-10T15:43:32.061" v="5671" actId="1076"/>
        <pc:sldMkLst>
          <pc:docMk/>
          <pc:sldMk cId="1483343659" sldId="287"/>
        </pc:sldMkLst>
        <pc:spChg chg="add mod">
          <ac:chgData name="fakmalpradana" userId="17212f7a-94b2-4015-9001-43b25c32dcda" providerId="ADAL" clId="{D68932AD-1A9A-46ED-A188-CB5EC9C3039E}" dt="2023-02-10T15:37:26.432" v="5266" actId="2711"/>
          <ac:spMkLst>
            <pc:docMk/>
            <pc:sldMk cId="1483343659" sldId="287"/>
            <ac:spMk id="2" creationId="{13C99126-1C74-8217-D532-80318C593D0C}"/>
          </ac:spMkLst>
        </pc:spChg>
        <pc:spChg chg="add mod">
          <ac:chgData name="fakmalpradana" userId="17212f7a-94b2-4015-9001-43b25c32dcda" providerId="ADAL" clId="{D68932AD-1A9A-46ED-A188-CB5EC9C3039E}" dt="2023-02-10T15:43:22.748" v="5669" actId="207"/>
          <ac:spMkLst>
            <pc:docMk/>
            <pc:sldMk cId="1483343659" sldId="287"/>
            <ac:spMk id="3" creationId="{EB60DA97-AC75-D7F5-1692-71435E71487E}"/>
          </ac:spMkLst>
        </pc:spChg>
        <pc:picChg chg="add del mod">
          <ac:chgData name="fakmalpradana" userId="17212f7a-94b2-4015-9001-43b25c32dcda" providerId="ADAL" clId="{D68932AD-1A9A-46ED-A188-CB5EC9C3039E}" dt="2023-02-10T15:40:39.484" v="5565" actId="478"/>
          <ac:picMkLst>
            <pc:docMk/>
            <pc:sldMk cId="1483343659" sldId="287"/>
            <ac:picMk id="4" creationId="{CFB3F555-0417-9298-A350-12F05E8EFE05}"/>
          </ac:picMkLst>
        </pc:picChg>
        <pc:picChg chg="add mod modCrop">
          <ac:chgData name="fakmalpradana" userId="17212f7a-94b2-4015-9001-43b25c32dcda" providerId="ADAL" clId="{D68932AD-1A9A-46ED-A188-CB5EC9C3039E}" dt="2023-02-10T15:43:29.888" v="5670" actId="1076"/>
          <ac:picMkLst>
            <pc:docMk/>
            <pc:sldMk cId="1483343659" sldId="287"/>
            <ac:picMk id="5" creationId="{6296E5FC-1361-4B99-C277-0974A17C7E16}"/>
          </ac:picMkLst>
        </pc:picChg>
        <pc:picChg chg="add mod">
          <ac:chgData name="fakmalpradana" userId="17212f7a-94b2-4015-9001-43b25c32dcda" providerId="ADAL" clId="{D68932AD-1A9A-46ED-A188-CB5EC9C3039E}" dt="2023-02-10T15:43:32.061" v="5671" actId="1076"/>
          <ac:picMkLst>
            <pc:docMk/>
            <pc:sldMk cId="1483343659" sldId="287"/>
            <ac:picMk id="6" creationId="{BD3EBB5E-95ED-AC6A-B42E-E050698E5BC7}"/>
          </ac:picMkLst>
        </pc:picChg>
      </pc:sldChg>
      <pc:sldChg chg="new del">
        <pc:chgData name="fakmalpradana" userId="17212f7a-94b2-4015-9001-43b25c32dcda" providerId="ADAL" clId="{D68932AD-1A9A-46ED-A188-CB5EC9C3039E}" dt="2023-02-10T15:43:40.487" v="5673" actId="680"/>
        <pc:sldMkLst>
          <pc:docMk/>
          <pc:sldMk cId="620195653" sldId="288"/>
        </pc:sldMkLst>
      </pc:sldChg>
      <pc:sldChg chg="addSp delSp modSp add mod">
        <pc:chgData name="fakmalpradana" userId="17212f7a-94b2-4015-9001-43b25c32dcda" providerId="ADAL" clId="{D68932AD-1A9A-46ED-A188-CB5EC9C3039E}" dt="2023-02-10T15:51:33.027" v="5760" actId="1076"/>
        <pc:sldMkLst>
          <pc:docMk/>
          <pc:sldMk cId="1890320528" sldId="288"/>
        </pc:sldMkLst>
        <pc:spChg chg="mod">
          <ac:chgData name="fakmalpradana" userId="17212f7a-94b2-4015-9001-43b25c32dcda" providerId="ADAL" clId="{D68932AD-1A9A-46ED-A188-CB5EC9C3039E}" dt="2023-02-10T15:44:20.374" v="5711" actId="404"/>
          <ac:spMkLst>
            <pc:docMk/>
            <pc:sldMk cId="1890320528" sldId="288"/>
            <ac:spMk id="3" creationId="{EB60DA97-AC75-D7F5-1692-71435E71487E}"/>
          </ac:spMkLst>
        </pc:spChg>
        <pc:picChg chg="add mod modCrop">
          <ac:chgData name="fakmalpradana" userId="17212f7a-94b2-4015-9001-43b25c32dcda" providerId="ADAL" clId="{D68932AD-1A9A-46ED-A188-CB5EC9C3039E}" dt="2023-02-10T15:51:25.094" v="5758" actId="1076"/>
          <ac:picMkLst>
            <pc:docMk/>
            <pc:sldMk cId="1890320528" sldId="288"/>
            <ac:picMk id="4" creationId="{6201F506-B947-4BC6-30E9-365FA0BEA2FA}"/>
          </ac:picMkLst>
        </pc:picChg>
        <pc:picChg chg="del">
          <ac:chgData name="fakmalpradana" userId="17212f7a-94b2-4015-9001-43b25c32dcda" providerId="ADAL" clId="{D68932AD-1A9A-46ED-A188-CB5EC9C3039E}" dt="2023-02-10T15:44:23.189" v="5712" actId="478"/>
          <ac:picMkLst>
            <pc:docMk/>
            <pc:sldMk cId="1890320528" sldId="288"/>
            <ac:picMk id="5" creationId="{6296E5FC-1361-4B99-C277-0974A17C7E16}"/>
          </ac:picMkLst>
        </pc:picChg>
        <pc:picChg chg="del">
          <ac:chgData name="fakmalpradana" userId="17212f7a-94b2-4015-9001-43b25c32dcda" providerId="ADAL" clId="{D68932AD-1A9A-46ED-A188-CB5EC9C3039E}" dt="2023-02-10T15:44:23.189" v="5712" actId="478"/>
          <ac:picMkLst>
            <pc:docMk/>
            <pc:sldMk cId="1890320528" sldId="288"/>
            <ac:picMk id="6" creationId="{BD3EBB5E-95ED-AC6A-B42E-E050698E5BC7}"/>
          </ac:picMkLst>
        </pc:picChg>
        <pc:picChg chg="add del mod">
          <ac:chgData name="fakmalpradana" userId="17212f7a-94b2-4015-9001-43b25c32dcda" providerId="ADAL" clId="{D68932AD-1A9A-46ED-A188-CB5EC9C3039E}" dt="2023-02-10T15:46:29.366" v="5721" actId="478"/>
          <ac:picMkLst>
            <pc:docMk/>
            <pc:sldMk cId="1890320528" sldId="288"/>
            <ac:picMk id="7" creationId="{5B1E696B-5B9C-8032-439D-CAE23CD9840F}"/>
          </ac:picMkLst>
        </pc:picChg>
        <pc:picChg chg="add del mod">
          <ac:chgData name="fakmalpradana" userId="17212f7a-94b2-4015-9001-43b25c32dcda" providerId="ADAL" clId="{D68932AD-1A9A-46ED-A188-CB5EC9C3039E}" dt="2023-02-10T15:47:54.197" v="5725" actId="478"/>
          <ac:picMkLst>
            <pc:docMk/>
            <pc:sldMk cId="1890320528" sldId="288"/>
            <ac:picMk id="8" creationId="{630E9E2C-9774-9453-3BF8-8627AEC1118F}"/>
          </ac:picMkLst>
        </pc:picChg>
        <pc:picChg chg="add mod">
          <ac:chgData name="fakmalpradana" userId="17212f7a-94b2-4015-9001-43b25c32dcda" providerId="ADAL" clId="{D68932AD-1A9A-46ED-A188-CB5EC9C3039E}" dt="2023-02-10T15:50:42.870" v="5746" actId="1076"/>
          <ac:picMkLst>
            <pc:docMk/>
            <pc:sldMk cId="1890320528" sldId="288"/>
            <ac:picMk id="9" creationId="{56B5716C-CF99-D72C-849D-A3142F5725D9}"/>
          </ac:picMkLst>
        </pc:picChg>
        <pc:picChg chg="add mod modCrop">
          <ac:chgData name="fakmalpradana" userId="17212f7a-94b2-4015-9001-43b25c32dcda" providerId="ADAL" clId="{D68932AD-1A9A-46ED-A188-CB5EC9C3039E}" dt="2023-02-10T15:51:14.194" v="5756" actId="1076"/>
          <ac:picMkLst>
            <pc:docMk/>
            <pc:sldMk cId="1890320528" sldId="288"/>
            <ac:picMk id="10" creationId="{BC69B259-3B50-E317-AE4A-B47340B617A1}"/>
          </ac:picMkLst>
        </pc:picChg>
        <pc:picChg chg="add mod">
          <ac:chgData name="fakmalpradana" userId="17212f7a-94b2-4015-9001-43b25c32dcda" providerId="ADAL" clId="{D68932AD-1A9A-46ED-A188-CB5EC9C3039E}" dt="2023-02-10T15:51:33.027" v="5760" actId="1076"/>
          <ac:picMkLst>
            <pc:docMk/>
            <pc:sldMk cId="1890320528" sldId="288"/>
            <ac:picMk id="11" creationId="{61107582-0C50-2001-1D86-8BC5568EE8A4}"/>
          </ac:picMkLst>
        </pc:picChg>
        <pc:picChg chg="add mod">
          <ac:chgData name="fakmalpradana" userId="17212f7a-94b2-4015-9001-43b25c32dcda" providerId="ADAL" clId="{D68932AD-1A9A-46ED-A188-CB5EC9C3039E}" dt="2023-02-10T15:51:29.313" v="5759" actId="1076"/>
          <ac:picMkLst>
            <pc:docMk/>
            <pc:sldMk cId="1890320528" sldId="288"/>
            <ac:picMk id="12" creationId="{5F7D3D9E-7CF1-8877-6413-9C389B7F9D9F}"/>
          </ac:picMkLst>
        </pc:picChg>
      </pc:sldChg>
      <pc:sldChg chg="addSp delSp modSp add mod">
        <pc:chgData name="fakmalpradana" userId="17212f7a-94b2-4015-9001-43b25c32dcda" providerId="ADAL" clId="{D68932AD-1A9A-46ED-A188-CB5EC9C3039E}" dt="2023-02-10T16:06:02.564" v="6101" actId="1076"/>
        <pc:sldMkLst>
          <pc:docMk/>
          <pc:sldMk cId="2643082410" sldId="289"/>
        </pc:sldMkLst>
        <pc:spChg chg="mod">
          <ac:chgData name="fakmalpradana" userId="17212f7a-94b2-4015-9001-43b25c32dcda" providerId="ADAL" clId="{D68932AD-1A9A-46ED-A188-CB5EC9C3039E}" dt="2023-02-10T16:05:57.449" v="6100" actId="20577"/>
          <ac:spMkLst>
            <pc:docMk/>
            <pc:sldMk cId="2643082410" sldId="289"/>
            <ac:spMk id="3" creationId="{EB60DA97-AC75-D7F5-1692-71435E71487E}"/>
          </ac:spMkLst>
        </pc:spChg>
        <pc:spChg chg="add mod">
          <ac:chgData name="fakmalpradana" userId="17212f7a-94b2-4015-9001-43b25c32dcda" providerId="ADAL" clId="{D68932AD-1A9A-46ED-A188-CB5EC9C3039E}" dt="2023-02-10T16:05:54.618" v="6094" actId="1038"/>
          <ac:spMkLst>
            <pc:docMk/>
            <pc:sldMk cId="2643082410" sldId="289"/>
            <ac:spMk id="8" creationId="{4471A995-9A13-CEE1-F42A-C198E3FCE266}"/>
          </ac:spMkLst>
        </pc:spChg>
        <pc:spChg chg="add mod">
          <ac:chgData name="fakmalpradana" userId="17212f7a-94b2-4015-9001-43b25c32dcda" providerId="ADAL" clId="{D68932AD-1A9A-46ED-A188-CB5EC9C3039E}" dt="2023-02-10T16:05:54.618" v="6094" actId="1038"/>
          <ac:spMkLst>
            <pc:docMk/>
            <pc:sldMk cId="2643082410" sldId="289"/>
            <ac:spMk id="13" creationId="{2B743536-DFA8-6C6B-F701-6A8DDAA9B006}"/>
          </ac:spMkLst>
        </pc:spChg>
        <pc:graphicFrameChg chg="add mod modGraphic">
          <ac:chgData name="fakmalpradana" userId="17212f7a-94b2-4015-9001-43b25c32dcda" providerId="ADAL" clId="{D68932AD-1A9A-46ED-A188-CB5EC9C3039E}" dt="2023-02-10T16:03:34.798" v="6048" actId="2711"/>
          <ac:graphicFrameMkLst>
            <pc:docMk/>
            <pc:sldMk cId="2643082410" sldId="289"/>
            <ac:graphicFrameMk id="5" creationId="{7F0B13B3-9F39-057B-3B3D-BFB275F71179}"/>
          </ac:graphicFrameMkLst>
        </pc:graphicFrameChg>
        <pc:graphicFrameChg chg="add del mod modGraphic">
          <ac:chgData name="fakmalpradana" userId="17212f7a-94b2-4015-9001-43b25c32dcda" providerId="ADAL" clId="{D68932AD-1A9A-46ED-A188-CB5EC9C3039E}" dt="2023-02-10T16:01:55.242" v="6026" actId="478"/>
          <ac:graphicFrameMkLst>
            <pc:docMk/>
            <pc:sldMk cId="2643082410" sldId="289"/>
            <ac:graphicFrameMk id="6" creationId="{E0AD6BDF-00C2-DDE9-F959-8DE381CA3B8A}"/>
          </ac:graphicFrameMkLst>
        </pc:graphicFrameChg>
        <pc:graphicFrameChg chg="add del mod modGraphic">
          <ac:chgData name="fakmalpradana" userId="17212f7a-94b2-4015-9001-43b25c32dcda" providerId="ADAL" clId="{D68932AD-1A9A-46ED-A188-CB5EC9C3039E}" dt="2023-02-10T16:02:24.327" v="6029" actId="478"/>
          <ac:graphicFrameMkLst>
            <pc:docMk/>
            <pc:sldMk cId="2643082410" sldId="289"/>
            <ac:graphicFrameMk id="7" creationId="{E36D8F0D-9BD5-82E1-D010-2E15540F35C5}"/>
          </ac:graphicFrameMkLst>
        </pc:graphicFrame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4" creationId="{6201F506-B947-4BC6-30E9-365FA0BEA2FA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9" creationId="{56B5716C-CF99-D72C-849D-A3142F5725D9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10" creationId="{BC69B259-3B50-E317-AE4A-B47340B617A1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11" creationId="{61107582-0C50-2001-1D86-8BC5568EE8A4}"/>
          </ac:picMkLst>
        </pc:picChg>
        <pc:picChg chg="del">
          <ac:chgData name="fakmalpradana" userId="17212f7a-94b2-4015-9001-43b25c32dcda" providerId="ADAL" clId="{D68932AD-1A9A-46ED-A188-CB5EC9C3039E}" dt="2023-02-10T15:54:50.958" v="5767" actId="478"/>
          <ac:picMkLst>
            <pc:docMk/>
            <pc:sldMk cId="2643082410" sldId="289"/>
            <ac:picMk id="12" creationId="{5F7D3D9E-7CF1-8877-6413-9C389B7F9D9F}"/>
          </ac:picMkLst>
        </pc:picChg>
        <pc:picChg chg="add mod">
          <ac:chgData name="fakmalpradana" userId="17212f7a-94b2-4015-9001-43b25c32dcda" providerId="ADAL" clId="{D68932AD-1A9A-46ED-A188-CB5EC9C3039E}" dt="2023-02-10T16:06:02.564" v="6101" actId="1076"/>
          <ac:picMkLst>
            <pc:docMk/>
            <pc:sldMk cId="2643082410" sldId="289"/>
            <ac:picMk id="14" creationId="{C5BA8FD9-1811-E2BD-29F8-DBD19492552E}"/>
          </ac:picMkLst>
        </pc:picChg>
      </pc:sldChg>
      <pc:sldChg chg="new del">
        <pc:chgData name="fakmalpradana" userId="17212f7a-94b2-4015-9001-43b25c32dcda" providerId="ADAL" clId="{D68932AD-1A9A-46ED-A188-CB5EC9C3039E}" dt="2023-02-10T15:54:38.286" v="5764" actId="47"/>
        <pc:sldMkLst>
          <pc:docMk/>
          <pc:sldMk cId="4105927863" sldId="289"/>
        </pc:sldMkLst>
      </pc:sldChg>
      <pc:sldChg chg="addSp delSp modSp new mod modClrScheme chgLayout">
        <pc:chgData name="fakmalpradana" userId="17212f7a-94b2-4015-9001-43b25c32dcda" providerId="ADAL" clId="{D68932AD-1A9A-46ED-A188-CB5EC9C3039E}" dt="2023-02-10T16:22:10.098" v="6149" actId="1076"/>
        <pc:sldMkLst>
          <pc:docMk/>
          <pc:sldMk cId="2953813063" sldId="290"/>
        </pc:sldMkLst>
        <pc:spChg chg="mod ord">
          <ac:chgData name="fakmalpradana" userId="17212f7a-94b2-4015-9001-43b25c32dcda" providerId="ADAL" clId="{D68932AD-1A9A-46ED-A188-CB5EC9C3039E}" dt="2023-02-10T16:08:20.743" v="6121" actId="700"/>
          <ac:spMkLst>
            <pc:docMk/>
            <pc:sldMk cId="2953813063" sldId="290"/>
            <ac:spMk id="2" creationId="{C47882C9-745D-10FD-D3C2-6AC744C88EDD}"/>
          </ac:spMkLst>
        </pc:spChg>
        <pc:spChg chg="del">
          <ac:chgData name="fakmalpradana" userId="17212f7a-94b2-4015-9001-43b25c32dcda" providerId="ADAL" clId="{D68932AD-1A9A-46ED-A188-CB5EC9C3039E}" dt="2023-02-10T16:08:20.743" v="6121" actId="700"/>
          <ac:spMkLst>
            <pc:docMk/>
            <pc:sldMk cId="2953813063" sldId="290"/>
            <ac:spMk id="3" creationId="{B8A7D8C0-5194-2423-0C91-5E63664EC9D1}"/>
          </ac:spMkLst>
        </pc:spChg>
        <pc:graphicFrameChg chg="add del mod modGraphic">
          <ac:chgData name="fakmalpradana" userId="17212f7a-94b2-4015-9001-43b25c32dcda" providerId="ADAL" clId="{D68932AD-1A9A-46ED-A188-CB5EC9C3039E}" dt="2023-02-10T16:10:38.424" v="6124" actId="478"/>
          <ac:graphicFrameMkLst>
            <pc:docMk/>
            <pc:sldMk cId="2953813063" sldId="290"/>
            <ac:graphicFrameMk id="4" creationId="{146948EF-2718-3BD5-33BD-8240FC980E5B}"/>
          </ac:graphicFrameMkLst>
        </pc:graphicFrameChg>
        <pc:picChg chg="add del mod">
          <ac:chgData name="fakmalpradana" userId="17212f7a-94b2-4015-9001-43b25c32dcda" providerId="ADAL" clId="{D68932AD-1A9A-46ED-A188-CB5EC9C3039E}" dt="2023-02-10T16:12:58.248" v="6127" actId="478"/>
          <ac:picMkLst>
            <pc:docMk/>
            <pc:sldMk cId="2953813063" sldId="290"/>
            <ac:picMk id="5" creationId="{923212C3-21DC-AA20-BE2C-A6D4061009F1}"/>
          </ac:picMkLst>
        </pc:picChg>
        <pc:picChg chg="add mod">
          <ac:chgData name="fakmalpradana" userId="17212f7a-94b2-4015-9001-43b25c32dcda" providerId="ADAL" clId="{D68932AD-1A9A-46ED-A188-CB5EC9C3039E}" dt="2023-02-10T16:22:10.098" v="6149" actId="1076"/>
          <ac:picMkLst>
            <pc:docMk/>
            <pc:sldMk cId="2953813063" sldId="290"/>
            <ac:picMk id="1026" creationId="{0C1CAF58-A9D9-4A05-1EBC-B740043333CF}"/>
          </ac:picMkLst>
        </pc:picChg>
        <pc:picChg chg="add del mod">
          <ac:chgData name="fakmalpradana" userId="17212f7a-94b2-4015-9001-43b25c32dcda" providerId="ADAL" clId="{D68932AD-1A9A-46ED-A188-CB5EC9C3039E}" dt="2023-02-10T16:21:08.138" v="6137" actId="21"/>
          <ac:picMkLst>
            <pc:docMk/>
            <pc:sldMk cId="2953813063" sldId="290"/>
            <ac:picMk id="1028" creationId="{797456D0-66E9-02E4-98A0-B771E3962192}"/>
          </ac:picMkLst>
        </pc:picChg>
      </pc:sldChg>
      <pc:sldChg chg="addSp delSp modSp add">
        <pc:chgData name="fakmalpradana" userId="17212f7a-94b2-4015-9001-43b25c32dcda" providerId="ADAL" clId="{D68932AD-1A9A-46ED-A188-CB5EC9C3039E}" dt="2023-02-10T16:21:54.833" v="6145" actId="14861"/>
        <pc:sldMkLst>
          <pc:docMk/>
          <pc:sldMk cId="3144428782" sldId="291"/>
        </pc:sldMkLst>
        <pc:picChg chg="add mod">
          <ac:chgData name="fakmalpradana" userId="17212f7a-94b2-4015-9001-43b25c32dcda" providerId="ADAL" clId="{D68932AD-1A9A-46ED-A188-CB5EC9C3039E}" dt="2023-02-10T16:21:54.833" v="6145" actId="14861"/>
          <ac:picMkLst>
            <pc:docMk/>
            <pc:sldMk cId="3144428782" sldId="291"/>
            <ac:picMk id="3" creationId="{4426F28F-2220-DAE6-CA91-E423CDE5E7A5}"/>
          </ac:picMkLst>
        </pc:picChg>
        <pc:picChg chg="del">
          <ac:chgData name="fakmalpradana" userId="17212f7a-94b2-4015-9001-43b25c32dcda" providerId="ADAL" clId="{D68932AD-1A9A-46ED-A188-CB5EC9C3039E}" dt="2023-02-10T16:21:12.737" v="6139" actId="478"/>
          <ac:picMkLst>
            <pc:docMk/>
            <pc:sldMk cId="3144428782" sldId="291"/>
            <ac:picMk id="1026" creationId="{0C1CAF58-A9D9-4A05-1EBC-B740043333CF}"/>
          </ac:picMkLst>
        </pc:picChg>
      </pc:sldChg>
      <pc:sldChg chg="addSp delSp modSp add mod modNotesTx">
        <pc:chgData name="fakmalpradana" userId="17212f7a-94b2-4015-9001-43b25c32dcda" providerId="ADAL" clId="{D68932AD-1A9A-46ED-A188-CB5EC9C3039E}" dt="2023-02-10T16:32:43.923" v="6205" actId="20577"/>
        <pc:sldMkLst>
          <pc:docMk/>
          <pc:sldMk cId="3029982013" sldId="292"/>
        </pc:sldMkLst>
        <pc:spChg chg="mod">
          <ac:chgData name="fakmalpradana" userId="17212f7a-94b2-4015-9001-43b25c32dcda" providerId="ADAL" clId="{D68932AD-1A9A-46ED-A188-CB5EC9C3039E}" dt="2023-02-10T16:25:39.906" v="6157" actId="20577"/>
          <ac:spMkLst>
            <pc:docMk/>
            <pc:sldMk cId="3029982013" sldId="292"/>
            <ac:spMk id="2" creationId="{C47882C9-745D-10FD-D3C2-6AC744C88EDD}"/>
          </ac:spMkLst>
        </pc:spChg>
        <pc:graphicFrameChg chg="add mod modGraphic">
          <ac:chgData name="fakmalpradana" userId="17212f7a-94b2-4015-9001-43b25c32dcda" providerId="ADAL" clId="{D68932AD-1A9A-46ED-A188-CB5EC9C3039E}" dt="2023-02-10T16:29:47.886" v="6178" actId="2711"/>
          <ac:graphicFrameMkLst>
            <pc:docMk/>
            <pc:sldMk cId="3029982013" sldId="292"/>
            <ac:graphicFrameMk id="4" creationId="{7609637B-620C-250D-FB25-5F84453950B3}"/>
          </ac:graphicFrameMkLst>
        </pc:graphicFrameChg>
        <pc:picChg chg="del">
          <ac:chgData name="fakmalpradana" userId="17212f7a-94b2-4015-9001-43b25c32dcda" providerId="ADAL" clId="{D68932AD-1A9A-46ED-A188-CB5EC9C3039E}" dt="2023-02-10T16:25:31.746" v="6151" actId="478"/>
          <ac:picMkLst>
            <pc:docMk/>
            <pc:sldMk cId="3029982013" sldId="292"/>
            <ac:picMk id="3" creationId="{4426F28F-2220-DAE6-CA91-E423CDE5E7A5}"/>
          </ac:picMkLst>
        </pc:picChg>
      </pc:sldChg>
      <pc:sldChg chg="addSp modSp new mod modClrScheme chgLayout">
        <pc:chgData name="fakmalpradana" userId="17212f7a-94b2-4015-9001-43b25c32dcda" providerId="ADAL" clId="{D68932AD-1A9A-46ED-A188-CB5EC9C3039E}" dt="2023-02-10T16:36:26.407" v="6263" actId="14100"/>
        <pc:sldMkLst>
          <pc:docMk/>
          <pc:sldMk cId="3086776934" sldId="293"/>
        </pc:sldMkLst>
        <pc:spChg chg="mod ord">
          <ac:chgData name="fakmalpradana" userId="17212f7a-94b2-4015-9001-43b25c32dcda" providerId="ADAL" clId="{D68932AD-1A9A-46ED-A188-CB5EC9C3039E}" dt="2023-02-10T16:33:32.188" v="6227" actId="700"/>
          <ac:spMkLst>
            <pc:docMk/>
            <pc:sldMk cId="3086776934" sldId="293"/>
            <ac:spMk id="2" creationId="{2A86A70B-6BFA-4854-9200-59F2FC7C0B39}"/>
          </ac:spMkLst>
        </pc:spChg>
        <pc:spChg chg="add mod ord">
          <ac:chgData name="fakmalpradana" userId="17212f7a-94b2-4015-9001-43b25c32dcda" providerId="ADAL" clId="{D68932AD-1A9A-46ED-A188-CB5EC9C3039E}" dt="2023-02-10T16:36:26.407" v="6263" actId="14100"/>
          <ac:spMkLst>
            <pc:docMk/>
            <pc:sldMk cId="3086776934" sldId="293"/>
            <ac:spMk id="3" creationId="{7AA55C90-9574-55EB-E7B4-534A8F8AA2F3}"/>
          </ac:spMkLst>
        </pc:spChg>
      </pc:sldChg>
      <pc:sldChg chg="modSp add mod">
        <pc:chgData name="fakmalpradana" userId="17212f7a-94b2-4015-9001-43b25c32dcda" providerId="ADAL" clId="{D68932AD-1A9A-46ED-A188-CB5EC9C3039E}" dt="2023-02-10T16:36:51.121" v="6271" actId="179"/>
        <pc:sldMkLst>
          <pc:docMk/>
          <pc:sldMk cId="3928917450" sldId="294"/>
        </pc:sldMkLst>
        <pc:spChg chg="mod">
          <ac:chgData name="fakmalpradana" userId="17212f7a-94b2-4015-9001-43b25c32dcda" providerId="ADAL" clId="{D68932AD-1A9A-46ED-A188-CB5EC9C3039E}" dt="2023-02-10T16:36:51.121" v="6271" actId="179"/>
          <ac:spMkLst>
            <pc:docMk/>
            <pc:sldMk cId="3928917450" sldId="294"/>
            <ac:spMk id="3" creationId="{7AA55C90-9574-55EB-E7B4-534A8F8AA2F3}"/>
          </ac:spMkLst>
        </pc:spChg>
      </pc:sldChg>
      <pc:sldChg chg="modSp add mod">
        <pc:chgData name="fakmalpradana" userId="17212f7a-94b2-4015-9001-43b25c32dcda" providerId="ADAL" clId="{D68932AD-1A9A-46ED-A188-CB5EC9C3039E}" dt="2023-02-10T16:38:18.231" v="6298" actId="20577"/>
        <pc:sldMkLst>
          <pc:docMk/>
          <pc:sldMk cId="58927306" sldId="295"/>
        </pc:sldMkLst>
        <pc:spChg chg="mod">
          <ac:chgData name="fakmalpradana" userId="17212f7a-94b2-4015-9001-43b25c32dcda" providerId="ADAL" clId="{D68932AD-1A9A-46ED-A188-CB5EC9C3039E}" dt="2023-02-10T16:38:18.231" v="6298" actId="20577"/>
          <ac:spMkLst>
            <pc:docMk/>
            <pc:sldMk cId="58927306" sldId="295"/>
            <ac:spMk id="3" creationId="{7AA55C90-9574-55EB-E7B4-534A8F8AA2F3}"/>
          </ac:spMkLst>
        </pc:spChg>
      </pc:sldChg>
      <pc:sldChg chg="new del">
        <pc:chgData name="fakmalpradana" userId="17212f7a-94b2-4015-9001-43b25c32dcda" providerId="ADAL" clId="{D68932AD-1A9A-46ED-A188-CB5EC9C3039E}" dt="2023-02-10T16:35:21.574" v="6245" actId="680"/>
        <pc:sldMkLst>
          <pc:docMk/>
          <pc:sldMk cId="285410882" sldId="296"/>
        </pc:sldMkLst>
      </pc:sldChg>
      <pc:sldChg chg="modSp add mod">
        <pc:chgData name="fakmalpradana" userId="17212f7a-94b2-4015-9001-43b25c32dcda" providerId="ADAL" clId="{D68932AD-1A9A-46ED-A188-CB5EC9C3039E}" dt="2023-02-10T16:37:49.566" v="6287" actId="27636"/>
        <pc:sldMkLst>
          <pc:docMk/>
          <pc:sldMk cId="3786798496" sldId="296"/>
        </pc:sldMkLst>
        <pc:spChg chg="mod">
          <ac:chgData name="fakmalpradana" userId="17212f7a-94b2-4015-9001-43b25c32dcda" providerId="ADAL" clId="{D68932AD-1A9A-46ED-A188-CB5EC9C3039E}" dt="2023-02-10T16:37:49.566" v="6287" actId="27636"/>
          <ac:spMkLst>
            <pc:docMk/>
            <pc:sldMk cId="3786798496" sldId="296"/>
            <ac:spMk id="3" creationId="{7AA55C90-9574-55EB-E7B4-534A8F8AA2F3}"/>
          </ac:spMkLst>
        </pc:spChg>
      </pc:sldChg>
      <pc:sldMasterChg chg="delSldLayout">
        <pc:chgData name="fakmalpradana" userId="17212f7a-94b2-4015-9001-43b25c32dcda" providerId="ADAL" clId="{D68932AD-1A9A-46ED-A188-CB5EC9C3039E}" dt="2023-02-06T13:23:18.234" v="510" actId="47"/>
        <pc:sldMasterMkLst>
          <pc:docMk/>
          <pc:sldMasterMk cId="248972693" sldId="2147483660"/>
        </pc:sldMasterMkLst>
        <pc:sldLayoutChg chg="del">
          <pc:chgData name="fakmalpradana" userId="17212f7a-94b2-4015-9001-43b25c32dcda" providerId="ADAL" clId="{D68932AD-1A9A-46ED-A188-CB5EC9C3039E}" dt="2023-02-06T13:23:18.234" v="510" actId="47"/>
          <pc:sldLayoutMkLst>
            <pc:docMk/>
            <pc:sldMasterMk cId="248972693" sldId="2147483660"/>
            <pc:sldLayoutMk cId="3512409504" sldId="214748366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DD2C8-0BC9-4443-831D-0ABE89DE4723}" type="doc">
      <dgm:prSet loTypeId="urn:microsoft.com/office/officeart/2005/8/layout/default" loCatId="list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661A46-32D9-4593-A514-4DE479DDD156}">
      <dgm:prSet phldrT="[Text]"/>
      <dgm:spPr/>
      <dgm:t>
        <a:bodyPr/>
        <a:lstStyle/>
        <a:p>
          <a:r>
            <a:rPr lang="en-US" dirty="0" err="1">
              <a:latin typeface="Plus Jakarta Sans SemiBold" pitchFamily="2" charset="0"/>
              <a:cs typeface="Plus Jakarta Sans SemiBold" pitchFamily="2" charset="0"/>
            </a:rPr>
            <a:t>Bangunan</a:t>
          </a:r>
          <a:endParaRPr lang="en-US" dirty="0">
            <a:latin typeface="Plus Jakarta Sans SemiBold" pitchFamily="2" charset="0"/>
            <a:cs typeface="Plus Jakarta Sans SemiBold" pitchFamily="2" charset="0"/>
          </a:endParaRPr>
        </a:p>
      </dgm:t>
    </dgm:pt>
    <dgm:pt modelId="{32882C29-023D-4EAD-B875-8B74E0D621D9}" type="parTrans" cxnId="{3BD7ABC5-27E1-476E-9B4D-EC8A21E6E95E}">
      <dgm:prSet/>
      <dgm:spPr/>
      <dgm:t>
        <a:bodyPr/>
        <a:lstStyle/>
        <a:p>
          <a:endParaRPr lang="en-US"/>
        </a:p>
      </dgm:t>
    </dgm:pt>
    <dgm:pt modelId="{5350F6CF-9EB6-4BE2-B762-182CE75DE9F4}" type="sibTrans" cxnId="{3BD7ABC5-27E1-476E-9B4D-EC8A21E6E95E}">
      <dgm:prSet/>
      <dgm:spPr/>
      <dgm:t>
        <a:bodyPr/>
        <a:lstStyle/>
        <a:p>
          <a:endParaRPr lang="en-US"/>
        </a:p>
      </dgm:t>
    </dgm:pt>
    <dgm:pt modelId="{B77594CB-61FF-4A26-996F-94740A5D22E7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Jalan</a:t>
          </a:r>
        </a:p>
      </dgm:t>
    </dgm:pt>
    <dgm:pt modelId="{976CB759-C65C-4318-BB6E-389FFBD34F6C}" type="parTrans" cxnId="{DE8CB4F3-60FE-4C41-AE9B-5F940E2E7597}">
      <dgm:prSet/>
      <dgm:spPr/>
      <dgm:t>
        <a:bodyPr/>
        <a:lstStyle/>
        <a:p>
          <a:endParaRPr lang="en-US"/>
        </a:p>
      </dgm:t>
    </dgm:pt>
    <dgm:pt modelId="{73D84A5D-4418-4F74-A9CB-3B762B5ADCF6}" type="sibTrans" cxnId="{DE8CB4F3-60FE-4C41-AE9B-5F940E2E7597}">
      <dgm:prSet/>
      <dgm:spPr/>
      <dgm:t>
        <a:bodyPr/>
        <a:lstStyle/>
        <a:p>
          <a:endParaRPr lang="en-US"/>
        </a:p>
      </dgm:t>
    </dgm:pt>
    <dgm:pt modelId="{58A093BB-7813-41AF-B37D-0D4CE45481BF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Sungai</a:t>
          </a:r>
        </a:p>
      </dgm:t>
    </dgm:pt>
    <dgm:pt modelId="{B15D362D-0357-4168-A465-81256BFFB71D}" type="parTrans" cxnId="{54E29133-22A0-472A-A813-E34339D52150}">
      <dgm:prSet/>
      <dgm:spPr/>
      <dgm:t>
        <a:bodyPr/>
        <a:lstStyle/>
        <a:p>
          <a:endParaRPr lang="en-US"/>
        </a:p>
      </dgm:t>
    </dgm:pt>
    <dgm:pt modelId="{86CA7F63-1B1B-4936-84F7-03642ADAEE86}" type="sibTrans" cxnId="{54E29133-22A0-472A-A813-E34339D52150}">
      <dgm:prSet/>
      <dgm:spPr/>
      <dgm:t>
        <a:bodyPr/>
        <a:lstStyle/>
        <a:p>
          <a:endParaRPr lang="en-US"/>
        </a:p>
      </dgm:t>
    </dgm:pt>
    <dgm:pt modelId="{D7009592-140E-4A32-9FC5-EA9375BEBAB4}">
      <dgm:prSet phldrT="[Text]"/>
      <dgm:spPr/>
      <dgm:t>
        <a:bodyPr/>
        <a:lstStyle/>
        <a:p>
          <a:r>
            <a:rPr lang="en-US" dirty="0" err="1">
              <a:latin typeface="Plus Jakarta Sans SemiBold" pitchFamily="2" charset="0"/>
              <a:cs typeface="Plus Jakarta Sans SemiBold" pitchFamily="2" charset="0"/>
            </a:rPr>
            <a:t>Pohon</a:t>
          </a:r>
          <a:endParaRPr lang="en-US" dirty="0">
            <a:latin typeface="Plus Jakarta Sans SemiBold" pitchFamily="2" charset="0"/>
            <a:cs typeface="Plus Jakarta Sans SemiBold" pitchFamily="2" charset="0"/>
          </a:endParaRPr>
        </a:p>
      </dgm:t>
    </dgm:pt>
    <dgm:pt modelId="{84F106B7-0684-48E8-869B-FDCDDFAF3542}" type="parTrans" cxnId="{E8987611-EF4D-4D96-A791-86D9DDBD6050}">
      <dgm:prSet/>
      <dgm:spPr/>
      <dgm:t>
        <a:bodyPr/>
        <a:lstStyle/>
        <a:p>
          <a:endParaRPr lang="en-US"/>
        </a:p>
      </dgm:t>
    </dgm:pt>
    <dgm:pt modelId="{CCA094C2-4D95-4030-AD32-43E88359CD25}" type="sibTrans" cxnId="{E8987611-EF4D-4D96-A791-86D9DDBD6050}">
      <dgm:prSet/>
      <dgm:spPr/>
      <dgm:t>
        <a:bodyPr/>
        <a:lstStyle/>
        <a:p>
          <a:endParaRPr lang="en-US"/>
        </a:p>
      </dgm:t>
    </dgm:pt>
    <dgm:pt modelId="{156EB258-D553-4B5C-A052-0899999529B3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Sawah</a:t>
          </a:r>
        </a:p>
      </dgm:t>
    </dgm:pt>
    <dgm:pt modelId="{DCA965D2-46B8-4DAC-918A-51696742C6AA}" type="parTrans" cxnId="{6C7DEEAE-13BB-4ABD-8102-60C5D7F8B7FF}">
      <dgm:prSet/>
      <dgm:spPr/>
      <dgm:t>
        <a:bodyPr/>
        <a:lstStyle/>
        <a:p>
          <a:endParaRPr lang="en-US"/>
        </a:p>
      </dgm:t>
    </dgm:pt>
    <dgm:pt modelId="{0E4FF34A-51B3-4947-B3A0-0F01E0EE7BD3}" type="sibTrans" cxnId="{6C7DEEAE-13BB-4ABD-8102-60C5D7F8B7FF}">
      <dgm:prSet/>
      <dgm:spPr/>
      <dgm:t>
        <a:bodyPr/>
        <a:lstStyle/>
        <a:p>
          <a:endParaRPr lang="en-US"/>
        </a:p>
      </dgm:t>
    </dgm:pt>
    <dgm:pt modelId="{41F0EA15-2A67-47C6-A193-FFA0E9963C34}">
      <dgm:prSet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RTH</a:t>
          </a:r>
        </a:p>
      </dgm:t>
    </dgm:pt>
    <dgm:pt modelId="{85CD806E-BEF4-4BBB-A054-6828E0A97736}" type="parTrans" cxnId="{84B72005-EAA8-4E16-B036-8FACE3A93D81}">
      <dgm:prSet/>
      <dgm:spPr/>
      <dgm:t>
        <a:bodyPr/>
        <a:lstStyle/>
        <a:p>
          <a:endParaRPr lang="en-US"/>
        </a:p>
      </dgm:t>
    </dgm:pt>
    <dgm:pt modelId="{A7A3816C-4CE0-41BC-8562-3E02DCCE3189}" type="sibTrans" cxnId="{84B72005-EAA8-4E16-B036-8FACE3A93D81}">
      <dgm:prSet/>
      <dgm:spPr/>
      <dgm:t>
        <a:bodyPr/>
        <a:lstStyle/>
        <a:p>
          <a:endParaRPr lang="en-US"/>
        </a:p>
      </dgm:t>
    </dgm:pt>
    <dgm:pt modelId="{12A4C216-A91C-484E-A73B-2862CEEE9660}" type="pres">
      <dgm:prSet presAssocID="{F89DD2C8-0BC9-4443-831D-0ABE89DE4723}" presName="diagram" presStyleCnt="0">
        <dgm:presLayoutVars>
          <dgm:dir/>
          <dgm:resizeHandles val="exact"/>
        </dgm:presLayoutVars>
      </dgm:prSet>
      <dgm:spPr/>
    </dgm:pt>
    <dgm:pt modelId="{FACD46AF-D789-4F6C-B293-192A99FB33C9}" type="pres">
      <dgm:prSet presAssocID="{0C661A46-32D9-4593-A514-4DE479DDD156}" presName="node" presStyleLbl="node1" presStyleIdx="0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E513E849-6663-4072-9E64-31CAC6C459A4}" type="pres">
      <dgm:prSet presAssocID="{5350F6CF-9EB6-4BE2-B762-182CE75DE9F4}" presName="sibTrans" presStyleCnt="0"/>
      <dgm:spPr/>
    </dgm:pt>
    <dgm:pt modelId="{47B6CC97-031E-4581-B3B7-61114BFDD446}" type="pres">
      <dgm:prSet presAssocID="{B77594CB-61FF-4A26-996F-94740A5D22E7}" presName="node" presStyleLbl="node1" presStyleIdx="1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575106DA-BC62-469E-A2A2-36D03810DF05}" type="pres">
      <dgm:prSet presAssocID="{73D84A5D-4418-4F74-A9CB-3B762B5ADCF6}" presName="sibTrans" presStyleCnt="0"/>
      <dgm:spPr/>
    </dgm:pt>
    <dgm:pt modelId="{9EB7829B-EF5B-4493-925D-F000437A6689}" type="pres">
      <dgm:prSet presAssocID="{58A093BB-7813-41AF-B37D-0D4CE45481BF}" presName="node" presStyleLbl="node1" presStyleIdx="2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519F560B-EBC8-4FA2-B2AD-4C41E57E8C41}" type="pres">
      <dgm:prSet presAssocID="{86CA7F63-1B1B-4936-84F7-03642ADAEE86}" presName="sibTrans" presStyleCnt="0"/>
      <dgm:spPr/>
    </dgm:pt>
    <dgm:pt modelId="{69085C0D-CDD1-4054-952E-7817D60069CB}" type="pres">
      <dgm:prSet presAssocID="{D7009592-140E-4A32-9FC5-EA9375BEBAB4}" presName="node" presStyleLbl="node1" presStyleIdx="3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DAA69CDB-84D6-4FD6-AB48-63F0003AE9D4}" type="pres">
      <dgm:prSet presAssocID="{CCA094C2-4D95-4030-AD32-43E88359CD25}" presName="sibTrans" presStyleCnt="0"/>
      <dgm:spPr/>
    </dgm:pt>
    <dgm:pt modelId="{2B1B77E5-61FB-4C37-9A7B-6169EDCFD340}" type="pres">
      <dgm:prSet presAssocID="{156EB258-D553-4B5C-A052-0899999529B3}" presName="node" presStyleLbl="node1" presStyleIdx="4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09087241-0DD8-4851-A4BF-CA2F446D8CF2}" type="pres">
      <dgm:prSet presAssocID="{0E4FF34A-51B3-4947-B3A0-0F01E0EE7BD3}" presName="sibTrans" presStyleCnt="0"/>
      <dgm:spPr/>
    </dgm:pt>
    <dgm:pt modelId="{DF2A1592-793A-4B7C-9512-C4E2BAEEEB9A}" type="pres">
      <dgm:prSet presAssocID="{41F0EA15-2A67-47C6-A193-FFA0E9963C34}" presName="node" presStyleLbl="node1" presStyleIdx="5" presStyleCnt="6">
        <dgm:presLayoutVars>
          <dgm:bulletEnabled val="1"/>
        </dgm:presLayoutVars>
      </dgm:prSet>
      <dgm:spPr>
        <a:prstGeom prst="snip2DiagRect">
          <a:avLst/>
        </a:prstGeom>
      </dgm:spPr>
    </dgm:pt>
  </dgm:ptLst>
  <dgm:cxnLst>
    <dgm:cxn modelId="{EA81B102-18EE-4808-8C18-996A056E41BD}" type="presOf" srcId="{58A093BB-7813-41AF-B37D-0D4CE45481BF}" destId="{9EB7829B-EF5B-4493-925D-F000437A6689}" srcOrd="0" destOrd="0" presId="urn:microsoft.com/office/officeart/2005/8/layout/default"/>
    <dgm:cxn modelId="{84B72005-EAA8-4E16-B036-8FACE3A93D81}" srcId="{F89DD2C8-0BC9-4443-831D-0ABE89DE4723}" destId="{41F0EA15-2A67-47C6-A193-FFA0E9963C34}" srcOrd="5" destOrd="0" parTransId="{85CD806E-BEF4-4BBB-A054-6828E0A97736}" sibTransId="{A7A3816C-4CE0-41BC-8562-3E02DCCE3189}"/>
    <dgm:cxn modelId="{E8987611-EF4D-4D96-A791-86D9DDBD6050}" srcId="{F89DD2C8-0BC9-4443-831D-0ABE89DE4723}" destId="{D7009592-140E-4A32-9FC5-EA9375BEBAB4}" srcOrd="3" destOrd="0" parTransId="{84F106B7-0684-48E8-869B-FDCDDFAF3542}" sibTransId="{CCA094C2-4D95-4030-AD32-43E88359CD25}"/>
    <dgm:cxn modelId="{54E29133-22A0-472A-A813-E34339D52150}" srcId="{F89DD2C8-0BC9-4443-831D-0ABE89DE4723}" destId="{58A093BB-7813-41AF-B37D-0D4CE45481BF}" srcOrd="2" destOrd="0" parTransId="{B15D362D-0357-4168-A465-81256BFFB71D}" sibTransId="{86CA7F63-1B1B-4936-84F7-03642ADAEE86}"/>
    <dgm:cxn modelId="{8E974558-406A-47EE-9542-D0F371257E1F}" type="presOf" srcId="{0C661A46-32D9-4593-A514-4DE479DDD156}" destId="{FACD46AF-D789-4F6C-B293-192A99FB33C9}" srcOrd="0" destOrd="0" presId="urn:microsoft.com/office/officeart/2005/8/layout/default"/>
    <dgm:cxn modelId="{22D17A7E-AD2E-458F-944A-350A6609D61D}" type="presOf" srcId="{B77594CB-61FF-4A26-996F-94740A5D22E7}" destId="{47B6CC97-031E-4581-B3B7-61114BFDD446}" srcOrd="0" destOrd="0" presId="urn:microsoft.com/office/officeart/2005/8/layout/default"/>
    <dgm:cxn modelId="{DB5CD9AB-21A0-4E7B-93B0-638A23795515}" type="presOf" srcId="{D7009592-140E-4A32-9FC5-EA9375BEBAB4}" destId="{69085C0D-CDD1-4054-952E-7817D60069CB}" srcOrd="0" destOrd="0" presId="urn:microsoft.com/office/officeart/2005/8/layout/default"/>
    <dgm:cxn modelId="{6C7DEEAE-13BB-4ABD-8102-60C5D7F8B7FF}" srcId="{F89DD2C8-0BC9-4443-831D-0ABE89DE4723}" destId="{156EB258-D553-4B5C-A052-0899999529B3}" srcOrd="4" destOrd="0" parTransId="{DCA965D2-46B8-4DAC-918A-51696742C6AA}" sibTransId="{0E4FF34A-51B3-4947-B3A0-0F01E0EE7BD3}"/>
    <dgm:cxn modelId="{B68A43B9-63E2-48BF-B4C7-E61F90DEAC44}" type="presOf" srcId="{41F0EA15-2A67-47C6-A193-FFA0E9963C34}" destId="{DF2A1592-793A-4B7C-9512-C4E2BAEEEB9A}" srcOrd="0" destOrd="0" presId="urn:microsoft.com/office/officeart/2005/8/layout/default"/>
    <dgm:cxn modelId="{3BD7ABC5-27E1-476E-9B4D-EC8A21E6E95E}" srcId="{F89DD2C8-0BC9-4443-831D-0ABE89DE4723}" destId="{0C661A46-32D9-4593-A514-4DE479DDD156}" srcOrd="0" destOrd="0" parTransId="{32882C29-023D-4EAD-B875-8B74E0D621D9}" sibTransId="{5350F6CF-9EB6-4BE2-B762-182CE75DE9F4}"/>
    <dgm:cxn modelId="{D3DED4D9-9D86-40A5-A00E-39338E582AE2}" type="presOf" srcId="{156EB258-D553-4B5C-A052-0899999529B3}" destId="{2B1B77E5-61FB-4C37-9A7B-6169EDCFD340}" srcOrd="0" destOrd="0" presId="urn:microsoft.com/office/officeart/2005/8/layout/default"/>
    <dgm:cxn modelId="{A42414E3-F303-412C-A56C-3C6847374FBB}" type="presOf" srcId="{F89DD2C8-0BC9-4443-831D-0ABE89DE4723}" destId="{12A4C216-A91C-484E-A73B-2862CEEE9660}" srcOrd="0" destOrd="0" presId="urn:microsoft.com/office/officeart/2005/8/layout/default"/>
    <dgm:cxn modelId="{DE8CB4F3-60FE-4C41-AE9B-5F940E2E7597}" srcId="{F89DD2C8-0BC9-4443-831D-0ABE89DE4723}" destId="{B77594CB-61FF-4A26-996F-94740A5D22E7}" srcOrd="1" destOrd="0" parTransId="{976CB759-C65C-4318-BB6E-389FFBD34F6C}" sibTransId="{73D84A5D-4418-4F74-A9CB-3B762B5ADCF6}"/>
    <dgm:cxn modelId="{424898BF-7C4D-4C68-A870-0F9ACC8C8772}" type="presParOf" srcId="{12A4C216-A91C-484E-A73B-2862CEEE9660}" destId="{FACD46AF-D789-4F6C-B293-192A99FB33C9}" srcOrd="0" destOrd="0" presId="urn:microsoft.com/office/officeart/2005/8/layout/default"/>
    <dgm:cxn modelId="{7A8654F1-0F17-4C04-9B4E-FCC798DC6E59}" type="presParOf" srcId="{12A4C216-A91C-484E-A73B-2862CEEE9660}" destId="{E513E849-6663-4072-9E64-31CAC6C459A4}" srcOrd="1" destOrd="0" presId="urn:microsoft.com/office/officeart/2005/8/layout/default"/>
    <dgm:cxn modelId="{252B6142-DE43-486D-B8BC-DDC837F49C52}" type="presParOf" srcId="{12A4C216-A91C-484E-A73B-2862CEEE9660}" destId="{47B6CC97-031E-4581-B3B7-61114BFDD446}" srcOrd="2" destOrd="0" presId="urn:microsoft.com/office/officeart/2005/8/layout/default"/>
    <dgm:cxn modelId="{5181ED5C-5851-4644-891B-431316992938}" type="presParOf" srcId="{12A4C216-A91C-484E-A73B-2862CEEE9660}" destId="{575106DA-BC62-469E-A2A2-36D03810DF05}" srcOrd="3" destOrd="0" presId="urn:microsoft.com/office/officeart/2005/8/layout/default"/>
    <dgm:cxn modelId="{D5E8831B-1591-42D5-AE05-47EFE839246E}" type="presParOf" srcId="{12A4C216-A91C-484E-A73B-2862CEEE9660}" destId="{9EB7829B-EF5B-4493-925D-F000437A6689}" srcOrd="4" destOrd="0" presId="urn:microsoft.com/office/officeart/2005/8/layout/default"/>
    <dgm:cxn modelId="{54785FDF-62F8-4511-BB7F-80EFACA9D1D0}" type="presParOf" srcId="{12A4C216-A91C-484E-A73B-2862CEEE9660}" destId="{519F560B-EBC8-4FA2-B2AD-4C41E57E8C41}" srcOrd="5" destOrd="0" presId="urn:microsoft.com/office/officeart/2005/8/layout/default"/>
    <dgm:cxn modelId="{5E3E63E2-1811-4A24-B915-9F596F479D87}" type="presParOf" srcId="{12A4C216-A91C-484E-A73B-2862CEEE9660}" destId="{69085C0D-CDD1-4054-952E-7817D60069CB}" srcOrd="6" destOrd="0" presId="urn:microsoft.com/office/officeart/2005/8/layout/default"/>
    <dgm:cxn modelId="{EC5F58F5-B17B-4776-BE09-66C99BFD372E}" type="presParOf" srcId="{12A4C216-A91C-484E-A73B-2862CEEE9660}" destId="{DAA69CDB-84D6-4FD6-AB48-63F0003AE9D4}" srcOrd="7" destOrd="0" presId="urn:microsoft.com/office/officeart/2005/8/layout/default"/>
    <dgm:cxn modelId="{0272F3D7-D579-431F-93E2-184E8757FA73}" type="presParOf" srcId="{12A4C216-A91C-484E-A73B-2862CEEE9660}" destId="{2B1B77E5-61FB-4C37-9A7B-6169EDCFD340}" srcOrd="8" destOrd="0" presId="urn:microsoft.com/office/officeart/2005/8/layout/default"/>
    <dgm:cxn modelId="{5B00A3FB-4DDA-4CBF-A28B-CA0982D2BA23}" type="presParOf" srcId="{12A4C216-A91C-484E-A73B-2862CEEE9660}" destId="{09087241-0DD8-4851-A4BF-CA2F446D8CF2}" srcOrd="9" destOrd="0" presId="urn:microsoft.com/office/officeart/2005/8/layout/default"/>
    <dgm:cxn modelId="{36F6185F-91B3-41BD-BC2D-F125815904BA}" type="presParOf" srcId="{12A4C216-A91C-484E-A73B-2862CEEE9660}" destId="{DF2A1592-793A-4B7C-9512-C4E2BAEEEB9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D46AF-D789-4F6C-B293-192A99FB33C9}">
      <dsp:nvSpPr>
        <dsp:cNvPr id="0" name=""/>
        <dsp:cNvSpPr/>
      </dsp:nvSpPr>
      <dsp:spPr>
        <a:xfrm>
          <a:off x="742504" y="108"/>
          <a:ext cx="1432998" cy="859799"/>
        </a:xfrm>
        <a:prstGeom prst="snip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Plus Jakarta Sans SemiBold" pitchFamily="2" charset="0"/>
              <a:cs typeface="Plus Jakarta Sans SemiBold" pitchFamily="2" charset="0"/>
            </a:rPr>
            <a:t>Bangunan</a:t>
          </a:r>
          <a:endParaRPr lang="en-US" sz="1800" kern="1200" dirty="0">
            <a:latin typeface="Plus Jakarta Sans SemiBold" pitchFamily="2" charset="0"/>
            <a:cs typeface="Plus Jakarta Sans SemiBold" pitchFamily="2" charset="0"/>
          </a:endParaRPr>
        </a:p>
      </dsp:txBody>
      <dsp:txXfrm>
        <a:off x="814155" y="71759"/>
        <a:ext cx="1289696" cy="716497"/>
      </dsp:txXfrm>
    </dsp:sp>
    <dsp:sp modelId="{47B6CC97-031E-4581-B3B7-61114BFDD446}">
      <dsp:nvSpPr>
        <dsp:cNvPr id="0" name=""/>
        <dsp:cNvSpPr/>
      </dsp:nvSpPr>
      <dsp:spPr>
        <a:xfrm>
          <a:off x="2318802" y="108"/>
          <a:ext cx="1432998" cy="859799"/>
        </a:xfrm>
        <a:prstGeom prst="snip2Diag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Jalan</a:t>
          </a:r>
        </a:p>
      </dsp:txBody>
      <dsp:txXfrm>
        <a:off x="2390453" y="71759"/>
        <a:ext cx="1289696" cy="716497"/>
      </dsp:txXfrm>
    </dsp:sp>
    <dsp:sp modelId="{9EB7829B-EF5B-4493-925D-F000437A6689}">
      <dsp:nvSpPr>
        <dsp:cNvPr id="0" name=""/>
        <dsp:cNvSpPr/>
      </dsp:nvSpPr>
      <dsp:spPr>
        <a:xfrm>
          <a:off x="742504" y="1003207"/>
          <a:ext cx="1432998" cy="859799"/>
        </a:xfrm>
        <a:prstGeom prst="snip2Diag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Sungai</a:t>
          </a:r>
        </a:p>
      </dsp:txBody>
      <dsp:txXfrm>
        <a:off x="814155" y="1074858"/>
        <a:ext cx="1289696" cy="716497"/>
      </dsp:txXfrm>
    </dsp:sp>
    <dsp:sp modelId="{69085C0D-CDD1-4054-952E-7817D60069CB}">
      <dsp:nvSpPr>
        <dsp:cNvPr id="0" name=""/>
        <dsp:cNvSpPr/>
      </dsp:nvSpPr>
      <dsp:spPr>
        <a:xfrm>
          <a:off x="2318802" y="1003207"/>
          <a:ext cx="1432998" cy="859799"/>
        </a:xfrm>
        <a:prstGeom prst="snip2Diag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Plus Jakarta Sans SemiBold" pitchFamily="2" charset="0"/>
              <a:cs typeface="Plus Jakarta Sans SemiBold" pitchFamily="2" charset="0"/>
            </a:rPr>
            <a:t>Pohon</a:t>
          </a:r>
          <a:endParaRPr lang="en-US" sz="1800" kern="1200" dirty="0">
            <a:latin typeface="Plus Jakarta Sans SemiBold" pitchFamily="2" charset="0"/>
            <a:cs typeface="Plus Jakarta Sans SemiBold" pitchFamily="2" charset="0"/>
          </a:endParaRPr>
        </a:p>
      </dsp:txBody>
      <dsp:txXfrm>
        <a:off x="2390453" y="1074858"/>
        <a:ext cx="1289696" cy="716497"/>
      </dsp:txXfrm>
    </dsp:sp>
    <dsp:sp modelId="{2B1B77E5-61FB-4C37-9A7B-6169EDCFD340}">
      <dsp:nvSpPr>
        <dsp:cNvPr id="0" name=""/>
        <dsp:cNvSpPr/>
      </dsp:nvSpPr>
      <dsp:spPr>
        <a:xfrm>
          <a:off x="742504" y="2006307"/>
          <a:ext cx="1432998" cy="859799"/>
        </a:xfrm>
        <a:prstGeom prst="snip2Diag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Sawah</a:t>
          </a:r>
        </a:p>
      </dsp:txBody>
      <dsp:txXfrm>
        <a:off x="814155" y="2077958"/>
        <a:ext cx="1289696" cy="716497"/>
      </dsp:txXfrm>
    </dsp:sp>
    <dsp:sp modelId="{DF2A1592-793A-4B7C-9512-C4E2BAEEEB9A}">
      <dsp:nvSpPr>
        <dsp:cNvPr id="0" name=""/>
        <dsp:cNvSpPr/>
      </dsp:nvSpPr>
      <dsp:spPr>
        <a:xfrm>
          <a:off x="2318802" y="2006307"/>
          <a:ext cx="1432998" cy="859799"/>
        </a:xfrm>
        <a:prstGeom prst="snip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RTH</a:t>
          </a:r>
        </a:p>
      </dsp:txBody>
      <dsp:txXfrm>
        <a:off x="2390453" y="2077958"/>
        <a:ext cx="1289696" cy="716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F217C-2D97-4205-A452-A1226F32FBF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103FD-02F2-4FD5-8DAC-B2D5640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99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0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</a:t>
            </a:r>
            <a:r>
              <a:rPr lang="en-US" dirty="0" err="1"/>
              <a:t>selesai</a:t>
            </a:r>
            <a:r>
              <a:rPr lang="en-US" dirty="0"/>
              <a:t> 14 Mei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103FD-02F2-4FD5-8DAC-B2D56401AC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4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28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91434" y="2231568"/>
            <a:ext cx="8377249" cy="151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91434" y="4266722"/>
            <a:ext cx="3339034" cy="134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62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87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648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248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39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5183188" y="1245141"/>
            <a:ext cx="6172200" cy="461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839788" y="2315182"/>
            <a:ext cx="3932237" cy="355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890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98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A4B253E6-EE02-4F65-A22C-38C1A86A503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BA50C61-FF05-447B-9579-AF8A47D1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26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10410317" y="6109589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E42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 b="0" i="0" u="none" strike="noStrike" cap="none">
              <a:solidFill>
                <a:srgbClr val="0E42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12019915" y="1672272"/>
            <a:ext cx="177926" cy="5223192"/>
          </a:xfrm>
          <a:custGeom>
            <a:avLst/>
            <a:gdLst/>
            <a:ahLst/>
            <a:cxnLst/>
            <a:rect l="l" t="t" r="r" b="b"/>
            <a:pathLst>
              <a:path w="177926" h="5223192" extrusionOk="0">
                <a:moveTo>
                  <a:pt x="0" y="0"/>
                </a:moveTo>
                <a:lnTo>
                  <a:pt x="177927" y="0"/>
                </a:lnTo>
                <a:lnTo>
                  <a:pt x="177927" y="5223193"/>
                </a:lnTo>
                <a:lnTo>
                  <a:pt x="0" y="5223193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12019915" y="0"/>
            <a:ext cx="177926" cy="1672272"/>
          </a:xfrm>
          <a:custGeom>
            <a:avLst/>
            <a:gdLst/>
            <a:ahLst/>
            <a:cxnLst/>
            <a:rect l="l" t="t" r="r" b="b"/>
            <a:pathLst>
              <a:path w="177926" h="1672272" extrusionOk="0">
                <a:moveTo>
                  <a:pt x="0" y="0"/>
                </a:moveTo>
                <a:lnTo>
                  <a:pt x="177927" y="0"/>
                </a:lnTo>
                <a:lnTo>
                  <a:pt x="177927" y="1672273"/>
                </a:lnTo>
                <a:lnTo>
                  <a:pt x="0" y="1672273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6744906" y="4069207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46" name="Google Shape;46;p10"/>
          <p:cNvSpPr/>
          <p:nvPr/>
        </p:nvSpPr>
        <p:spPr>
          <a:xfrm>
            <a:off x="6836346" y="3889057"/>
            <a:ext cx="777176" cy="32258"/>
          </a:xfrm>
          <a:custGeom>
            <a:avLst/>
            <a:gdLst/>
            <a:ahLst/>
            <a:cxnLst/>
            <a:rect l="l" t="t" r="r" b="b"/>
            <a:pathLst>
              <a:path w="777176" h="32258" extrusionOk="0">
                <a:moveTo>
                  <a:pt x="0" y="0"/>
                </a:moveTo>
                <a:lnTo>
                  <a:pt x="777176" y="0"/>
                </a:lnTo>
                <a:lnTo>
                  <a:pt x="777176" y="32258"/>
                </a:lnTo>
                <a:lnTo>
                  <a:pt x="0" y="32258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" name="Google Shape;47;p10"/>
          <p:cNvGrpSpPr/>
          <p:nvPr/>
        </p:nvGrpSpPr>
        <p:grpSpPr>
          <a:xfrm>
            <a:off x="593534" y="494665"/>
            <a:ext cx="3046476" cy="860679"/>
            <a:chOff x="593534" y="494665"/>
            <a:chExt cx="3046476" cy="860679"/>
          </a:xfrm>
        </p:grpSpPr>
        <p:sp>
          <p:nvSpPr>
            <p:cNvPr id="48" name="Google Shape;48;p10"/>
            <p:cNvSpPr/>
            <p:nvPr/>
          </p:nvSpPr>
          <p:spPr>
            <a:xfrm>
              <a:off x="1655952" y="678370"/>
              <a:ext cx="1744599" cy="215138"/>
            </a:xfrm>
            <a:custGeom>
              <a:avLst/>
              <a:gdLst/>
              <a:ahLst/>
              <a:cxnLst/>
              <a:rect l="l" t="t" r="r" b="b"/>
              <a:pathLst>
                <a:path w="1744599" h="215138" extrusionOk="0">
                  <a:moveTo>
                    <a:pt x="192849" y="9779"/>
                  </a:moveTo>
                  <a:lnTo>
                    <a:pt x="180404" y="11811"/>
                  </a:lnTo>
                  <a:cubicBezTo>
                    <a:pt x="178245" y="12192"/>
                    <a:pt x="176403" y="13335"/>
                    <a:pt x="174752" y="15113"/>
                  </a:cubicBezTo>
                  <a:cubicBezTo>
                    <a:pt x="173101" y="16954"/>
                    <a:pt x="172276" y="19050"/>
                    <a:pt x="172276" y="21336"/>
                  </a:cubicBezTo>
                  <a:lnTo>
                    <a:pt x="172276" y="139637"/>
                  </a:lnTo>
                  <a:cubicBezTo>
                    <a:pt x="172276" y="152971"/>
                    <a:pt x="168910" y="165354"/>
                    <a:pt x="162242" y="176721"/>
                  </a:cubicBezTo>
                  <a:cubicBezTo>
                    <a:pt x="155575" y="188151"/>
                    <a:pt x="146558" y="197168"/>
                    <a:pt x="135255" y="203835"/>
                  </a:cubicBezTo>
                  <a:cubicBezTo>
                    <a:pt x="123952" y="210502"/>
                    <a:pt x="111506" y="213868"/>
                    <a:pt x="97980" y="213868"/>
                  </a:cubicBezTo>
                  <a:lnTo>
                    <a:pt x="85217" y="213868"/>
                  </a:lnTo>
                  <a:cubicBezTo>
                    <a:pt x="72073" y="213868"/>
                    <a:pt x="60579" y="210566"/>
                    <a:pt x="50736" y="204026"/>
                  </a:cubicBezTo>
                  <a:cubicBezTo>
                    <a:pt x="40894" y="197485"/>
                    <a:pt x="33401" y="188532"/>
                    <a:pt x="28258" y="177229"/>
                  </a:cubicBezTo>
                  <a:cubicBezTo>
                    <a:pt x="23114" y="165926"/>
                    <a:pt x="20574" y="153416"/>
                    <a:pt x="20574" y="139700"/>
                  </a:cubicBezTo>
                  <a:lnTo>
                    <a:pt x="20574" y="21399"/>
                  </a:lnTo>
                  <a:lnTo>
                    <a:pt x="20257" y="21399"/>
                  </a:lnTo>
                  <a:cubicBezTo>
                    <a:pt x="20257" y="19113"/>
                    <a:pt x="19558" y="17018"/>
                    <a:pt x="18098" y="15176"/>
                  </a:cubicBezTo>
                  <a:cubicBezTo>
                    <a:pt x="16637" y="13335"/>
                    <a:pt x="14732" y="12319"/>
                    <a:pt x="12446" y="12128"/>
                  </a:cubicBezTo>
                  <a:lnTo>
                    <a:pt x="0" y="9779"/>
                  </a:lnTo>
                  <a:lnTo>
                    <a:pt x="0" y="5715"/>
                  </a:lnTo>
                  <a:lnTo>
                    <a:pt x="64643" y="5715"/>
                  </a:lnTo>
                  <a:lnTo>
                    <a:pt x="64643" y="9779"/>
                  </a:lnTo>
                  <a:lnTo>
                    <a:pt x="52197" y="11811"/>
                  </a:lnTo>
                  <a:cubicBezTo>
                    <a:pt x="49911" y="12192"/>
                    <a:pt x="47942" y="13335"/>
                    <a:pt x="46418" y="15113"/>
                  </a:cubicBezTo>
                  <a:cubicBezTo>
                    <a:pt x="44895" y="16954"/>
                    <a:pt x="44069" y="19050"/>
                    <a:pt x="44069" y="21336"/>
                  </a:cubicBezTo>
                  <a:lnTo>
                    <a:pt x="44069" y="152654"/>
                  </a:lnTo>
                  <a:cubicBezTo>
                    <a:pt x="44069" y="161735"/>
                    <a:pt x="46292" y="170053"/>
                    <a:pt x="50736" y="177610"/>
                  </a:cubicBezTo>
                  <a:cubicBezTo>
                    <a:pt x="55182" y="185166"/>
                    <a:pt x="61214" y="191135"/>
                    <a:pt x="68834" y="195580"/>
                  </a:cubicBezTo>
                  <a:cubicBezTo>
                    <a:pt x="76454" y="200025"/>
                    <a:pt x="84709" y="202247"/>
                    <a:pt x="93599" y="202247"/>
                  </a:cubicBezTo>
                  <a:lnTo>
                    <a:pt x="102299" y="202247"/>
                  </a:lnTo>
                  <a:cubicBezTo>
                    <a:pt x="111189" y="202247"/>
                    <a:pt x="119443" y="200025"/>
                    <a:pt x="127064" y="195580"/>
                  </a:cubicBezTo>
                  <a:cubicBezTo>
                    <a:pt x="134683" y="191135"/>
                    <a:pt x="140716" y="185166"/>
                    <a:pt x="145161" y="177610"/>
                  </a:cubicBezTo>
                  <a:cubicBezTo>
                    <a:pt x="149606" y="170053"/>
                    <a:pt x="151829" y="161735"/>
                    <a:pt x="151829" y="152654"/>
                  </a:cubicBezTo>
                  <a:lnTo>
                    <a:pt x="151829" y="21336"/>
                  </a:lnTo>
                  <a:cubicBezTo>
                    <a:pt x="151829" y="18796"/>
                    <a:pt x="151067" y="16700"/>
                    <a:pt x="149479" y="14986"/>
                  </a:cubicBezTo>
                  <a:cubicBezTo>
                    <a:pt x="147955" y="13271"/>
                    <a:pt x="145986" y="12192"/>
                    <a:pt x="143701" y="11811"/>
                  </a:cubicBezTo>
                  <a:lnTo>
                    <a:pt x="131255" y="9779"/>
                  </a:lnTo>
                  <a:lnTo>
                    <a:pt x="131255" y="5715"/>
                  </a:lnTo>
                  <a:lnTo>
                    <a:pt x="192723" y="5715"/>
                  </a:lnTo>
                  <a:lnTo>
                    <a:pt x="192723" y="9779"/>
                  </a:lnTo>
                  <a:lnTo>
                    <a:pt x="192723" y="9779"/>
                  </a:lnTo>
                  <a:close/>
                  <a:moveTo>
                    <a:pt x="411734" y="9461"/>
                  </a:moveTo>
                  <a:lnTo>
                    <a:pt x="398970" y="11811"/>
                  </a:lnTo>
                  <a:cubicBezTo>
                    <a:pt x="396875" y="12192"/>
                    <a:pt x="395033" y="13271"/>
                    <a:pt x="393446" y="14986"/>
                  </a:cubicBezTo>
                  <a:cubicBezTo>
                    <a:pt x="391922" y="16700"/>
                    <a:pt x="391096" y="18732"/>
                    <a:pt x="391096" y="21082"/>
                  </a:cubicBezTo>
                  <a:lnTo>
                    <a:pt x="391096" y="208661"/>
                  </a:lnTo>
                  <a:lnTo>
                    <a:pt x="386461" y="208661"/>
                  </a:lnTo>
                  <a:lnTo>
                    <a:pt x="245555" y="47435"/>
                  </a:lnTo>
                  <a:lnTo>
                    <a:pt x="245555" y="193294"/>
                  </a:lnTo>
                  <a:cubicBezTo>
                    <a:pt x="245745" y="195834"/>
                    <a:pt x="246634" y="197866"/>
                    <a:pt x="248158" y="199517"/>
                  </a:cubicBezTo>
                  <a:cubicBezTo>
                    <a:pt x="249682" y="201168"/>
                    <a:pt x="251524" y="202184"/>
                    <a:pt x="253683" y="202565"/>
                  </a:cubicBezTo>
                  <a:lnTo>
                    <a:pt x="266129" y="204915"/>
                  </a:lnTo>
                  <a:lnTo>
                    <a:pt x="266129" y="208661"/>
                  </a:lnTo>
                  <a:lnTo>
                    <a:pt x="204661" y="208661"/>
                  </a:lnTo>
                  <a:lnTo>
                    <a:pt x="204661" y="204915"/>
                  </a:lnTo>
                  <a:lnTo>
                    <a:pt x="217424" y="202565"/>
                  </a:lnTo>
                  <a:cubicBezTo>
                    <a:pt x="219774" y="202184"/>
                    <a:pt x="221615" y="201041"/>
                    <a:pt x="223076" y="199263"/>
                  </a:cubicBezTo>
                  <a:cubicBezTo>
                    <a:pt x="224536" y="197421"/>
                    <a:pt x="225235" y="195326"/>
                    <a:pt x="225235" y="193040"/>
                  </a:cubicBezTo>
                  <a:lnTo>
                    <a:pt x="225235" y="21082"/>
                  </a:lnTo>
                  <a:cubicBezTo>
                    <a:pt x="225235" y="18796"/>
                    <a:pt x="224473" y="16764"/>
                    <a:pt x="222885" y="14986"/>
                  </a:cubicBezTo>
                  <a:cubicBezTo>
                    <a:pt x="221361" y="13271"/>
                    <a:pt x="219520" y="12192"/>
                    <a:pt x="217361" y="11811"/>
                  </a:cubicBezTo>
                  <a:lnTo>
                    <a:pt x="204597" y="9461"/>
                  </a:lnTo>
                  <a:lnTo>
                    <a:pt x="204597" y="5715"/>
                  </a:lnTo>
                  <a:lnTo>
                    <a:pt x="241427" y="5715"/>
                  </a:lnTo>
                  <a:cubicBezTo>
                    <a:pt x="244348" y="5715"/>
                    <a:pt x="246634" y="6794"/>
                    <a:pt x="248412" y="8890"/>
                  </a:cubicBezTo>
                  <a:lnTo>
                    <a:pt x="370459" y="148907"/>
                  </a:lnTo>
                  <a:lnTo>
                    <a:pt x="370459" y="21018"/>
                  </a:lnTo>
                  <a:cubicBezTo>
                    <a:pt x="370459" y="18732"/>
                    <a:pt x="369697" y="16637"/>
                    <a:pt x="368110" y="14796"/>
                  </a:cubicBezTo>
                  <a:cubicBezTo>
                    <a:pt x="366586" y="12954"/>
                    <a:pt x="364617" y="11938"/>
                    <a:pt x="362331" y="11747"/>
                  </a:cubicBezTo>
                  <a:lnTo>
                    <a:pt x="350139" y="9398"/>
                  </a:lnTo>
                  <a:lnTo>
                    <a:pt x="350139" y="5651"/>
                  </a:lnTo>
                  <a:lnTo>
                    <a:pt x="411607" y="5651"/>
                  </a:lnTo>
                  <a:lnTo>
                    <a:pt x="411607" y="9398"/>
                  </a:lnTo>
                  <a:lnTo>
                    <a:pt x="411607" y="9398"/>
                  </a:lnTo>
                  <a:close/>
                  <a:moveTo>
                    <a:pt x="484505" y="11811"/>
                  </a:moveTo>
                  <a:cubicBezTo>
                    <a:pt x="482155" y="12192"/>
                    <a:pt x="480251" y="13271"/>
                    <a:pt x="478727" y="14986"/>
                  </a:cubicBezTo>
                  <a:cubicBezTo>
                    <a:pt x="477202" y="16700"/>
                    <a:pt x="476377" y="18732"/>
                    <a:pt x="476377" y="21082"/>
                  </a:cubicBezTo>
                  <a:lnTo>
                    <a:pt x="476377" y="193294"/>
                  </a:lnTo>
                  <a:cubicBezTo>
                    <a:pt x="476377" y="195643"/>
                    <a:pt x="477202" y="197676"/>
                    <a:pt x="478854" y="199390"/>
                  </a:cubicBezTo>
                  <a:cubicBezTo>
                    <a:pt x="480505" y="201104"/>
                    <a:pt x="482410" y="202184"/>
                    <a:pt x="484505" y="202565"/>
                  </a:cubicBezTo>
                  <a:lnTo>
                    <a:pt x="497269" y="204915"/>
                  </a:lnTo>
                  <a:lnTo>
                    <a:pt x="497269" y="208661"/>
                  </a:lnTo>
                  <a:lnTo>
                    <a:pt x="432054" y="208661"/>
                  </a:lnTo>
                  <a:lnTo>
                    <a:pt x="432054" y="204915"/>
                  </a:lnTo>
                  <a:lnTo>
                    <a:pt x="444500" y="202565"/>
                  </a:lnTo>
                  <a:cubicBezTo>
                    <a:pt x="446849" y="202374"/>
                    <a:pt x="448755" y="201358"/>
                    <a:pt x="450279" y="199517"/>
                  </a:cubicBezTo>
                  <a:cubicBezTo>
                    <a:pt x="451802" y="197676"/>
                    <a:pt x="452628" y="195580"/>
                    <a:pt x="452628" y="193294"/>
                  </a:cubicBezTo>
                  <a:lnTo>
                    <a:pt x="452628" y="21336"/>
                  </a:lnTo>
                  <a:cubicBezTo>
                    <a:pt x="452628" y="18796"/>
                    <a:pt x="451866" y="16700"/>
                    <a:pt x="450279" y="14986"/>
                  </a:cubicBezTo>
                  <a:cubicBezTo>
                    <a:pt x="448755" y="13271"/>
                    <a:pt x="446786" y="12192"/>
                    <a:pt x="444500" y="11811"/>
                  </a:cubicBezTo>
                  <a:lnTo>
                    <a:pt x="432054" y="9461"/>
                  </a:lnTo>
                  <a:lnTo>
                    <a:pt x="432054" y="5715"/>
                  </a:lnTo>
                  <a:lnTo>
                    <a:pt x="497269" y="5715"/>
                  </a:lnTo>
                  <a:lnTo>
                    <a:pt x="497269" y="9461"/>
                  </a:lnTo>
                  <a:lnTo>
                    <a:pt x="484505" y="11811"/>
                  </a:lnTo>
                  <a:lnTo>
                    <a:pt x="484505" y="11811"/>
                  </a:lnTo>
                  <a:close/>
                  <a:moveTo>
                    <a:pt x="705739" y="5715"/>
                  </a:moveTo>
                  <a:lnTo>
                    <a:pt x="705739" y="9461"/>
                  </a:lnTo>
                  <a:lnTo>
                    <a:pt x="690055" y="12382"/>
                  </a:lnTo>
                  <a:cubicBezTo>
                    <a:pt x="686562" y="13335"/>
                    <a:pt x="684467" y="15303"/>
                    <a:pt x="683705" y="18161"/>
                  </a:cubicBezTo>
                  <a:lnTo>
                    <a:pt x="609473" y="211265"/>
                  </a:lnTo>
                  <a:lnTo>
                    <a:pt x="597852" y="211265"/>
                  </a:lnTo>
                  <a:lnTo>
                    <a:pt x="523939" y="18478"/>
                  </a:lnTo>
                  <a:cubicBezTo>
                    <a:pt x="523367" y="16954"/>
                    <a:pt x="522414" y="15621"/>
                    <a:pt x="521017" y="14542"/>
                  </a:cubicBezTo>
                  <a:cubicBezTo>
                    <a:pt x="519684" y="13462"/>
                    <a:pt x="518224" y="12763"/>
                    <a:pt x="516699" y="12382"/>
                  </a:cubicBezTo>
                  <a:lnTo>
                    <a:pt x="501650" y="9461"/>
                  </a:lnTo>
                  <a:lnTo>
                    <a:pt x="501650" y="5715"/>
                  </a:lnTo>
                  <a:lnTo>
                    <a:pt x="564833" y="5715"/>
                  </a:lnTo>
                  <a:lnTo>
                    <a:pt x="564833" y="9461"/>
                  </a:lnTo>
                  <a:lnTo>
                    <a:pt x="558419" y="10604"/>
                  </a:lnTo>
                  <a:cubicBezTo>
                    <a:pt x="556324" y="10985"/>
                    <a:pt x="554482" y="12065"/>
                    <a:pt x="552895" y="13779"/>
                  </a:cubicBezTo>
                  <a:cubicBezTo>
                    <a:pt x="551370" y="15494"/>
                    <a:pt x="550545" y="17526"/>
                    <a:pt x="550545" y="19875"/>
                  </a:cubicBezTo>
                  <a:cubicBezTo>
                    <a:pt x="550545" y="21209"/>
                    <a:pt x="550863" y="22479"/>
                    <a:pt x="551434" y="23622"/>
                  </a:cubicBezTo>
                  <a:lnTo>
                    <a:pt x="605917" y="166815"/>
                  </a:lnTo>
                  <a:lnTo>
                    <a:pt x="661289" y="22415"/>
                  </a:lnTo>
                  <a:cubicBezTo>
                    <a:pt x="661480" y="21844"/>
                    <a:pt x="661607" y="20955"/>
                    <a:pt x="661607" y="19812"/>
                  </a:cubicBezTo>
                  <a:cubicBezTo>
                    <a:pt x="661607" y="17653"/>
                    <a:pt x="660908" y="15748"/>
                    <a:pt x="659575" y="14033"/>
                  </a:cubicBezTo>
                  <a:cubicBezTo>
                    <a:pt x="658241" y="12319"/>
                    <a:pt x="656463" y="11113"/>
                    <a:pt x="654367" y="10541"/>
                  </a:cubicBezTo>
                  <a:lnTo>
                    <a:pt x="647700" y="9398"/>
                  </a:lnTo>
                  <a:lnTo>
                    <a:pt x="647700" y="5651"/>
                  </a:lnTo>
                  <a:lnTo>
                    <a:pt x="705676" y="5651"/>
                  </a:lnTo>
                  <a:close/>
                  <a:moveTo>
                    <a:pt x="844614" y="200533"/>
                  </a:moveTo>
                  <a:cubicBezTo>
                    <a:pt x="844614" y="202882"/>
                    <a:pt x="843852" y="204788"/>
                    <a:pt x="842264" y="206312"/>
                  </a:cubicBezTo>
                  <a:cubicBezTo>
                    <a:pt x="840740" y="207835"/>
                    <a:pt x="838772" y="208661"/>
                    <a:pt x="836486" y="208661"/>
                  </a:cubicBezTo>
                  <a:lnTo>
                    <a:pt x="708597" y="208661"/>
                  </a:lnTo>
                  <a:lnTo>
                    <a:pt x="708597" y="204915"/>
                  </a:lnTo>
                  <a:lnTo>
                    <a:pt x="721042" y="202565"/>
                  </a:lnTo>
                  <a:cubicBezTo>
                    <a:pt x="723392" y="202374"/>
                    <a:pt x="725297" y="201358"/>
                    <a:pt x="726821" y="199517"/>
                  </a:cubicBezTo>
                  <a:cubicBezTo>
                    <a:pt x="728345" y="197676"/>
                    <a:pt x="729170" y="195580"/>
                    <a:pt x="729170" y="193294"/>
                  </a:cubicBezTo>
                  <a:lnTo>
                    <a:pt x="729170" y="21336"/>
                  </a:lnTo>
                  <a:cubicBezTo>
                    <a:pt x="729170" y="18796"/>
                    <a:pt x="728408" y="16700"/>
                    <a:pt x="726821" y="14986"/>
                  </a:cubicBezTo>
                  <a:cubicBezTo>
                    <a:pt x="725297" y="13271"/>
                    <a:pt x="723329" y="12192"/>
                    <a:pt x="721042" y="11811"/>
                  </a:cubicBezTo>
                  <a:lnTo>
                    <a:pt x="708597" y="9461"/>
                  </a:lnTo>
                  <a:lnTo>
                    <a:pt x="708597" y="5715"/>
                  </a:lnTo>
                  <a:lnTo>
                    <a:pt x="826580" y="5715"/>
                  </a:lnTo>
                  <a:cubicBezTo>
                    <a:pt x="828675" y="5715"/>
                    <a:pt x="830517" y="6413"/>
                    <a:pt x="831977" y="7874"/>
                  </a:cubicBezTo>
                  <a:cubicBezTo>
                    <a:pt x="833438" y="9335"/>
                    <a:pt x="834136" y="10985"/>
                    <a:pt x="834136" y="12954"/>
                  </a:cubicBezTo>
                  <a:lnTo>
                    <a:pt x="834136" y="43371"/>
                  </a:lnTo>
                  <a:lnTo>
                    <a:pt x="830389" y="43371"/>
                  </a:lnTo>
                  <a:lnTo>
                    <a:pt x="828040" y="31178"/>
                  </a:lnTo>
                  <a:cubicBezTo>
                    <a:pt x="827659" y="28829"/>
                    <a:pt x="826580" y="26988"/>
                    <a:pt x="824865" y="25527"/>
                  </a:cubicBezTo>
                  <a:cubicBezTo>
                    <a:pt x="823151" y="24067"/>
                    <a:pt x="821119" y="23241"/>
                    <a:pt x="818769" y="23050"/>
                  </a:cubicBezTo>
                  <a:lnTo>
                    <a:pt x="757619" y="23050"/>
                  </a:lnTo>
                  <a:cubicBezTo>
                    <a:pt x="756285" y="23050"/>
                    <a:pt x="755142" y="23558"/>
                    <a:pt x="754253" y="24511"/>
                  </a:cubicBezTo>
                  <a:cubicBezTo>
                    <a:pt x="753364" y="25463"/>
                    <a:pt x="752920" y="26670"/>
                    <a:pt x="752920" y="28003"/>
                  </a:cubicBezTo>
                  <a:lnTo>
                    <a:pt x="752920" y="85407"/>
                  </a:lnTo>
                  <a:cubicBezTo>
                    <a:pt x="752920" y="86741"/>
                    <a:pt x="753427" y="87947"/>
                    <a:pt x="754380" y="88900"/>
                  </a:cubicBezTo>
                  <a:cubicBezTo>
                    <a:pt x="755333" y="89853"/>
                    <a:pt x="756476" y="90360"/>
                    <a:pt x="757873" y="90360"/>
                  </a:cubicBezTo>
                  <a:lnTo>
                    <a:pt x="799020" y="90360"/>
                  </a:lnTo>
                  <a:cubicBezTo>
                    <a:pt x="801370" y="90170"/>
                    <a:pt x="803402" y="89345"/>
                    <a:pt x="805244" y="87884"/>
                  </a:cubicBezTo>
                  <a:cubicBezTo>
                    <a:pt x="807085" y="86424"/>
                    <a:pt x="808101" y="84646"/>
                    <a:pt x="808292" y="82486"/>
                  </a:cubicBezTo>
                  <a:lnTo>
                    <a:pt x="810641" y="70040"/>
                  </a:lnTo>
                  <a:lnTo>
                    <a:pt x="814388" y="70040"/>
                  </a:lnTo>
                  <a:lnTo>
                    <a:pt x="814388" y="123381"/>
                  </a:lnTo>
                  <a:lnTo>
                    <a:pt x="810641" y="123381"/>
                  </a:lnTo>
                  <a:lnTo>
                    <a:pt x="808292" y="110935"/>
                  </a:lnTo>
                  <a:cubicBezTo>
                    <a:pt x="807911" y="108775"/>
                    <a:pt x="806831" y="106997"/>
                    <a:pt x="805117" y="105410"/>
                  </a:cubicBezTo>
                  <a:cubicBezTo>
                    <a:pt x="803402" y="103886"/>
                    <a:pt x="801370" y="103060"/>
                    <a:pt x="799020" y="103060"/>
                  </a:cubicBezTo>
                  <a:lnTo>
                    <a:pt x="757873" y="103060"/>
                  </a:lnTo>
                  <a:cubicBezTo>
                    <a:pt x="756539" y="103060"/>
                    <a:pt x="755333" y="103505"/>
                    <a:pt x="754380" y="104394"/>
                  </a:cubicBezTo>
                  <a:cubicBezTo>
                    <a:pt x="753427" y="105283"/>
                    <a:pt x="752920" y="106489"/>
                    <a:pt x="752920" y="108013"/>
                  </a:cubicBezTo>
                  <a:lnTo>
                    <a:pt x="752920" y="181927"/>
                  </a:lnTo>
                  <a:cubicBezTo>
                    <a:pt x="752920" y="184468"/>
                    <a:pt x="753808" y="186627"/>
                    <a:pt x="755523" y="188468"/>
                  </a:cubicBezTo>
                  <a:cubicBezTo>
                    <a:pt x="757238" y="190310"/>
                    <a:pt x="759397" y="191199"/>
                    <a:pt x="761873" y="191199"/>
                  </a:cubicBezTo>
                  <a:lnTo>
                    <a:pt x="829120" y="191199"/>
                  </a:lnTo>
                  <a:cubicBezTo>
                    <a:pt x="831405" y="191199"/>
                    <a:pt x="833438" y="190437"/>
                    <a:pt x="835216" y="188849"/>
                  </a:cubicBezTo>
                  <a:cubicBezTo>
                    <a:pt x="836930" y="187325"/>
                    <a:pt x="838010" y="185483"/>
                    <a:pt x="838391" y="183324"/>
                  </a:cubicBezTo>
                  <a:lnTo>
                    <a:pt x="840740" y="170879"/>
                  </a:lnTo>
                  <a:lnTo>
                    <a:pt x="844486" y="170879"/>
                  </a:lnTo>
                  <a:lnTo>
                    <a:pt x="844486" y="200469"/>
                  </a:lnTo>
                  <a:lnTo>
                    <a:pt x="844486" y="200469"/>
                  </a:lnTo>
                  <a:close/>
                  <a:moveTo>
                    <a:pt x="1035114" y="204915"/>
                  </a:moveTo>
                  <a:lnTo>
                    <a:pt x="1035114" y="208661"/>
                  </a:lnTo>
                  <a:lnTo>
                    <a:pt x="999427" y="208661"/>
                  </a:lnTo>
                  <a:cubicBezTo>
                    <a:pt x="995363" y="208661"/>
                    <a:pt x="990854" y="207835"/>
                    <a:pt x="985964" y="206185"/>
                  </a:cubicBezTo>
                  <a:cubicBezTo>
                    <a:pt x="981011" y="204533"/>
                    <a:pt x="977519" y="202374"/>
                    <a:pt x="975360" y="199644"/>
                  </a:cubicBezTo>
                  <a:lnTo>
                    <a:pt x="913320" y="123127"/>
                  </a:lnTo>
                  <a:lnTo>
                    <a:pt x="908114" y="123127"/>
                  </a:lnTo>
                  <a:cubicBezTo>
                    <a:pt x="906780" y="123127"/>
                    <a:pt x="905574" y="123635"/>
                    <a:pt x="904621" y="124587"/>
                  </a:cubicBezTo>
                  <a:cubicBezTo>
                    <a:pt x="903669" y="125539"/>
                    <a:pt x="903161" y="126746"/>
                    <a:pt x="903161" y="128079"/>
                  </a:cubicBezTo>
                  <a:lnTo>
                    <a:pt x="903161" y="193294"/>
                  </a:lnTo>
                  <a:cubicBezTo>
                    <a:pt x="903161" y="195643"/>
                    <a:pt x="903923" y="197676"/>
                    <a:pt x="905510" y="199517"/>
                  </a:cubicBezTo>
                  <a:cubicBezTo>
                    <a:pt x="907034" y="201358"/>
                    <a:pt x="909002" y="202374"/>
                    <a:pt x="911289" y="202565"/>
                  </a:cubicBezTo>
                  <a:lnTo>
                    <a:pt x="923735" y="204915"/>
                  </a:lnTo>
                  <a:lnTo>
                    <a:pt x="923735" y="208661"/>
                  </a:lnTo>
                  <a:lnTo>
                    <a:pt x="859092" y="208661"/>
                  </a:lnTo>
                  <a:lnTo>
                    <a:pt x="859092" y="204915"/>
                  </a:lnTo>
                  <a:lnTo>
                    <a:pt x="871283" y="202565"/>
                  </a:lnTo>
                  <a:cubicBezTo>
                    <a:pt x="873633" y="202374"/>
                    <a:pt x="875538" y="201358"/>
                    <a:pt x="877062" y="199517"/>
                  </a:cubicBezTo>
                  <a:cubicBezTo>
                    <a:pt x="878586" y="197676"/>
                    <a:pt x="879348" y="195580"/>
                    <a:pt x="879348" y="193294"/>
                  </a:cubicBezTo>
                  <a:lnTo>
                    <a:pt x="879348" y="21082"/>
                  </a:lnTo>
                  <a:cubicBezTo>
                    <a:pt x="879348" y="18796"/>
                    <a:pt x="878586" y="16700"/>
                    <a:pt x="877062" y="14859"/>
                  </a:cubicBezTo>
                  <a:cubicBezTo>
                    <a:pt x="875538" y="13017"/>
                    <a:pt x="873570" y="12001"/>
                    <a:pt x="871283" y="11811"/>
                  </a:cubicBezTo>
                  <a:lnTo>
                    <a:pt x="859092" y="9461"/>
                  </a:lnTo>
                  <a:lnTo>
                    <a:pt x="859092" y="5715"/>
                  </a:lnTo>
                  <a:lnTo>
                    <a:pt x="930720" y="5715"/>
                  </a:lnTo>
                  <a:cubicBezTo>
                    <a:pt x="941514" y="5715"/>
                    <a:pt x="951484" y="8318"/>
                    <a:pt x="960438" y="13525"/>
                  </a:cubicBezTo>
                  <a:cubicBezTo>
                    <a:pt x="969391" y="18732"/>
                    <a:pt x="976567" y="25844"/>
                    <a:pt x="981901" y="34861"/>
                  </a:cubicBezTo>
                  <a:cubicBezTo>
                    <a:pt x="987235" y="43878"/>
                    <a:pt x="989902" y="53721"/>
                    <a:pt x="989902" y="64579"/>
                  </a:cubicBezTo>
                  <a:cubicBezTo>
                    <a:pt x="989902" y="78296"/>
                    <a:pt x="985583" y="90488"/>
                    <a:pt x="977011" y="101092"/>
                  </a:cubicBezTo>
                  <a:cubicBezTo>
                    <a:pt x="968375" y="111696"/>
                    <a:pt x="957517" y="118554"/>
                    <a:pt x="944372" y="121666"/>
                  </a:cubicBezTo>
                  <a:lnTo>
                    <a:pt x="1000316" y="190944"/>
                  </a:lnTo>
                  <a:cubicBezTo>
                    <a:pt x="1002665" y="193421"/>
                    <a:pt x="1005205" y="195516"/>
                    <a:pt x="1007999" y="197168"/>
                  </a:cubicBezTo>
                  <a:cubicBezTo>
                    <a:pt x="1010793" y="198818"/>
                    <a:pt x="1013142" y="199962"/>
                    <a:pt x="1015111" y="200660"/>
                  </a:cubicBezTo>
                  <a:cubicBezTo>
                    <a:pt x="1017016" y="201358"/>
                    <a:pt x="1018286" y="201803"/>
                    <a:pt x="1018858" y="201993"/>
                  </a:cubicBezTo>
                  <a:lnTo>
                    <a:pt x="1035114" y="204915"/>
                  </a:lnTo>
                  <a:lnTo>
                    <a:pt x="1035114" y="204915"/>
                  </a:lnTo>
                  <a:close/>
                  <a:moveTo>
                    <a:pt x="920305" y="114173"/>
                  </a:moveTo>
                  <a:cubicBezTo>
                    <a:pt x="928814" y="114173"/>
                    <a:pt x="936625" y="112078"/>
                    <a:pt x="943801" y="107950"/>
                  </a:cubicBezTo>
                  <a:cubicBezTo>
                    <a:pt x="950976" y="103822"/>
                    <a:pt x="956627" y="98171"/>
                    <a:pt x="960755" y="91122"/>
                  </a:cubicBezTo>
                  <a:cubicBezTo>
                    <a:pt x="964883" y="84074"/>
                    <a:pt x="966978" y="76390"/>
                    <a:pt x="966978" y="68072"/>
                  </a:cubicBezTo>
                  <a:cubicBezTo>
                    <a:pt x="966978" y="59753"/>
                    <a:pt x="964819" y="51689"/>
                    <a:pt x="960628" y="44450"/>
                  </a:cubicBezTo>
                  <a:cubicBezTo>
                    <a:pt x="956374" y="37211"/>
                    <a:pt x="950595" y="31432"/>
                    <a:pt x="943356" y="27178"/>
                  </a:cubicBezTo>
                  <a:cubicBezTo>
                    <a:pt x="936117" y="22924"/>
                    <a:pt x="928243" y="20828"/>
                    <a:pt x="919734" y="20828"/>
                  </a:cubicBezTo>
                  <a:lnTo>
                    <a:pt x="908431" y="20828"/>
                  </a:lnTo>
                  <a:cubicBezTo>
                    <a:pt x="907098" y="20828"/>
                    <a:pt x="905891" y="21336"/>
                    <a:pt x="904811" y="22288"/>
                  </a:cubicBezTo>
                  <a:cubicBezTo>
                    <a:pt x="903732" y="23241"/>
                    <a:pt x="903224" y="24511"/>
                    <a:pt x="903224" y="26035"/>
                  </a:cubicBezTo>
                  <a:lnTo>
                    <a:pt x="903224" y="114173"/>
                  </a:lnTo>
                  <a:lnTo>
                    <a:pt x="920305" y="114173"/>
                  </a:lnTo>
                  <a:close/>
                  <a:moveTo>
                    <a:pt x="1166749" y="154496"/>
                  </a:moveTo>
                  <a:cubicBezTo>
                    <a:pt x="1166749" y="154877"/>
                    <a:pt x="1166876" y="155638"/>
                    <a:pt x="1167067" y="156654"/>
                  </a:cubicBezTo>
                  <a:cubicBezTo>
                    <a:pt x="1167257" y="157734"/>
                    <a:pt x="1167384" y="159194"/>
                    <a:pt x="1167384" y="161163"/>
                  </a:cubicBezTo>
                  <a:cubicBezTo>
                    <a:pt x="1167384" y="169101"/>
                    <a:pt x="1165606" y="177355"/>
                    <a:pt x="1162050" y="185928"/>
                  </a:cubicBezTo>
                  <a:cubicBezTo>
                    <a:pt x="1158494" y="194501"/>
                    <a:pt x="1151763" y="201740"/>
                    <a:pt x="1141920" y="207518"/>
                  </a:cubicBezTo>
                  <a:cubicBezTo>
                    <a:pt x="1141730" y="207518"/>
                    <a:pt x="1140524" y="208153"/>
                    <a:pt x="1138301" y="209423"/>
                  </a:cubicBezTo>
                  <a:cubicBezTo>
                    <a:pt x="1136079" y="210693"/>
                    <a:pt x="1132523" y="211963"/>
                    <a:pt x="1127570" y="213169"/>
                  </a:cubicBezTo>
                  <a:cubicBezTo>
                    <a:pt x="1122617" y="214440"/>
                    <a:pt x="1117473" y="215074"/>
                    <a:pt x="1112076" y="215074"/>
                  </a:cubicBezTo>
                  <a:cubicBezTo>
                    <a:pt x="1098550" y="215074"/>
                    <a:pt x="1084644" y="211328"/>
                    <a:pt x="1070356" y="203771"/>
                  </a:cubicBezTo>
                  <a:lnTo>
                    <a:pt x="1055878" y="195390"/>
                  </a:lnTo>
                  <a:cubicBezTo>
                    <a:pt x="1054926" y="194627"/>
                    <a:pt x="1053656" y="194246"/>
                    <a:pt x="1052132" y="194246"/>
                  </a:cubicBezTo>
                  <a:cubicBezTo>
                    <a:pt x="1050417" y="194246"/>
                    <a:pt x="1048957" y="194754"/>
                    <a:pt x="1047750" y="195707"/>
                  </a:cubicBezTo>
                  <a:cubicBezTo>
                    <a:pt x="1046607" y="196660"/>
                    <a:pt x="1045845" y="197929"/>
                    <a:pt x="1045464" y="199454"/>
                  </a:cubicBezTo>
                  <a:lnTo>
                    <a:pt x="1044575" y="203200"/>
                  </a:lnTo>
                  <a:lnTo>
                    <a:pt x="1040829" y="203200"/>
                  </a:lnTo>
                  <a:lnTo>
                    <a:pt x="1040829" y="148717"/>
                  </a:lnTo>
                  <a:lnTo>
                    <a:pt x="1046925" y="148717"/>
                  </a:lnTo>
                  <a:lnTo>
                    <a:pt x="1050989" y="169863"/>
                  </a:lnTo>
                  <a:cubicBezTo>
                    <a:pt x="1052132" y="177419"/>
                    <a:pt x="1056132" y="183515"/>
                    <a:pt x="1062863" y="188151"/>
                  </a:cubicBezTo>
                  <a:cubicBezTo>
                    <a:pt x="1062863" y="188151"/>
                    <a:pt x="1065594" y="189674"/>
                    <a:pt x="1070991" y="192786"/>
                  </a:cubicBezTo>
                  <a:cubicBezTo>
                    <a:pt x="1083374" y="199517"/>
                    <a:pt x="1094677" y="202946"/>
                    <a:pt x="1104900" y="202946"/>
                  </a:cubicBezTo>
                  <a:cubicBezTo>
                    <a:pt x="1119188" y="202946"/>
                    <a:pt x="1129729" y="195961"/>
                    <a:pt x="1136523" y="182054"/>
                  </a:cubicBezTo>
                  <a:cubicBezTo>
                    <a:pt x="1136714" y="181674"/>
                    <a:pt x="1137031" y="180848"/>
                    <a:pt x="1137539" y="179578"/>
                  </a:cubicBezTo>
                  <a:cubicBezTo>
                    <a:pt x="1138047" y="178308"/>
                    <a:pt x="1138492" y="176466"/>
                    <a:pt x="1139000" y="174054"/>
                  </a:cubicBezTo>
                  <a:cubicBezTo>
                    <a:pt x="1139508" y="171641"/>
                    <a:pt x="1139698" y="169101"/>
                    <a:pt x="1139698" y="166370"/>
                  </a:cubicBezTo>
                  <a:cubicBezTo>
                    <a:pt x="1139698" y="158813"/>
                    <a:pt x="1137412" y="151193"/>
                    <a:pt x="1132904" y="143446"/>
                  </a:cubicBezTo>
                  <a:cubicBezTo>
                    <a:pt x="1128332" y="135699"/>
                    <a:pt x="1120458" y="128588"/>
                    <a:pt x="1109282" y="121983"/>
                  </a:cubicBezTo>
                  <a:cubicBezTo>
                    <a:pt x="1104837" y="119443"/>
                    <a:pt x="1097915" y="115379"/>
                    <a:pt x="1088517" y="109664"/>
                  </a:cubicBezTo>
                  <a:cubicBezTo>
                    <a:pt x="1079119" y="103949"/>
                    <a:pt x="1073404" y="100330"/>
                    <a:pt x="1071245" y="98806"/>
                  </a:cubicBezTo>
                  <a:cubicBezTo>
                    <a:pt x="1062355" y="92646"/>
                    <a:pt x="1054989" y="85725"/>
                    <a:pt x="1049211" y="78232"/>
                  </a:cubicBezTo>
                  <a:cubicBezTo>
                    <a:pt x="1043432" y="70675"/>
                    <a:pt x="1040320" y="61976"/>
                    <a:pt x="1039939" y="52133"/>
                  </a:cubicBezTo>
                  <a:cubicBezTo>
                    <a:pt x="1039939" y="38036"/>
                    <a:pt x="1044067" y="25844"/>
                    <a:pt x="1052386" y="15621"/>
                  </a:cubicBezTo>
                  <a:cubicBezTo>
                    <a:pt x="1060704" y="5397"/>
                    <a:pt x="1074738" y="254"/>
                    <a:pt x="1094423" y="254"/>
                  </a:cubicBezTo>
                  <a:cubicBezTo>
                    <a:pt x="1095375" y="254"/>
                    <a:pt x="1097788" y="444"/>
                    <a:pt x="1101535" y="825"/>
                  </a:cubicBezTo>
                  <a:cubicBezTo>
                    <a:pt x="1105281" y="1206"/>
                    <a:pt x="1110234" y="2159"/>
                    <a:pt x="1116330" y="3556"/>
                  </a:cubicBezTo>
                  <a:cubicBezTo>
                    <a:pt x="1122426" y="5017"/>
                    <a:pt x="1128839" y="7175"/>
                    <a:pt x="1135634" y="10096"/>
                  </a:cubicBezTo>
                  <a:cubicBezTo>
                    <a:pt x="1136777" y="10668"/>
                    <a:pt x="1138111" y="10985"/>
                    <a:pt x="1139698" y="10985"/>
                  </a:cubicBezTo>
                  <a:cubicBezTo>
                    <a:pt x="1141984" y="10985"/>
                    <a:pt x="1144080" y="10287"/>
                    <a:pt x="1145794" y="8826"/>
                  </a:cubicBezTo>
                  <a:cubicBezTo>
                    <a:pt x="1147509" y="7366"/>
                    <a:pt x="1148588" y="5588"/>
                    <a:pt x="1148969" y="3492"/>
                  </a:cubicBezTo>
                  <a:lnTo>
                    <a:pt x="1149541" y="0"/>
                  </a:lnTo>
                  <a:lnTo>
                    <a:pt x="1153287" y="0"/>
                  </a:lnTo>
                  <a:lnTo>
                    <a:pt x="1153287" y="46418"/>
                  </a:lnTo>
                  <a:lnTo>
                    <a:pt x="1149541" y="46418"/>
                  </a:lnTo>
                  <a:lnTo>
                    <a:pt x="1147826" y="37401"/>
                  </a:lnTo>
                  <a:cubicBezTo>
                    <a:pt x="1147064" y="33718"/>
                    <a:pt x="1145540" y="30417"/>
                    <a:pt x="1143317" y="27368"/>
                  </a:cubicBezTo>
                  <a:cubicBezTo>
                    <a:pt x="1141095" y="24384"/>
                    <a:pt x="1138364" y="22098"/>
                    <a:pt x="1135063" y="20574"/>
                  </a:cubicBezTo>
                  <a:cubicBezTo>
                    <a:pt x="1131189" y="18669"/>
                    <a:pt x="1126236" y="16891"/>
                    <a:pt x="1120140" y="15367"/>
                  </a:cubicBezTo>
                  <a:cubicBezTo>
                    <a:pt x="1114044" y="13843"/>
                    <a:pt x="1108012" y="13017"/>
                    <a:pt x="1102042" y="13017"/>
                  </a:cubicBezTo>
                  <a:cubicBezTo>
                    <a:pt x="1092200" y="13017"/>
                    <a:pt x="1084136" y="15685"/>
                    <a:pt x="1077976" y="21018"/>
                  </a:cubicBezTo>
                  <a:cubicBezTo>
                    <a:pt x="1071817" y="26353"/>
                    <a:pt x="1068705" y="35179"/>
                    <a:pt x="1068705" y="47561"/>
                  </a:cubicBezTo>
                  <a:cubicBezTo>
                    <a:pt x="1068705" y="56642"/>
                    <a:pt x="1070991" y="63690"/>
                    <a:pt x="1075500" y="68707"/>
                  </a:cubicBezTo>
                  <a:cubicBezTo>
                    <a:pt x="1080072" y="73724"/>
                    <a:pt x="1084580" y="77533"/>
                    <a:pt x="1089152" y="80137"/>
                  </a:cubicBezTo>
                  <a:cubicBezTo>
                    <a:pt x="1093724" y="82740"/>
                    <a:pt x="1096518" y="84455"/>
                    <a:pt x="1097725" y="85217"/>
                  </a:cubicBezTo>
                  <a:cubicBezTo>
                    <a:pt x="1100645" y="86741"/>
                    <a:pt x="1105345" y="89471"/>
                    <a:pt x="1111949" y="93345"/>
                  </a:cubicBezTo>
                  <a:cubicBezTo>
                    <a:pt x="1118553" y="97218"/>
                    <a:pt x="1123823" y="100330"/>
                    <a:pt x="1127887" y="102616"/>
                  </a:cubicBezTo>
                  <a:cubicBezTo>
                    <a:pt x="1151827" y="117665"/>
                    <a:pt x="1164908" y="135001"/>
                    <a:pt x="1167003" y="154496"/>
                  </a:cubicBezTo>
                  <a:lnTo>
                    <a:pt x="1167003" y="154496"/>
                  </a:lnTo>
                  <a:close/>
                  <a:moveTo>
                    <a:pt x="1240092" y="11874"/>
                  </a:moveTo>
                  <a:cubicBezTo>
                    <a:pt x="1237742" y="12256"/>
                    <a:pt x="1235837" y="13335"/>
                    <a:pt x="1234313" y="15049"/>
                  </a:cubicBezTo>
                  <a:cubicBezTo>
                    <a:pt x="1232789" y="16764"/>
                    <a:pt x="1232027" y="18796"/>
                    <a:pt x="1232027" y="21146"/>
                  </a:cubicBezTo>
                  <a:lnTo>
                    <a:pt x="1232027" y="193357"/>
                  </a:lnTo>
                  <a:cubicBezTo>
                    <a:pt x="1232027" y="195707"/>
                    <a:pt x="1232853" y="197739"/>
                    <a:pt x="1234504" y="199454"/>
                  </a:cubicBezTo>
                  <a:cubicBezTo>
                    <a:pt x="1236155" y="201168"/>
                    <a:pt x="1238060" y="202247"/>
                    <a:pt x="1240155" y="202629"/>
                  </a:cubicBezTo>
                  <a:lnTo>
                    <a:pt x="1252919" y="204978"/>
                  </a:lnTo>
                  <a:lnTo>
                    <a:pt x="1252919" y="208724"/>
                  </a:lnTo>
                  <a:lnTo>
                    <a:pt x="1187704" y="208724"/>
                  </a:lnTo>
                  <a:lnTo>
                    <a:pt x="1187704" y="204978"/>
                  </a:lnTo>
                  <a:lnTo>
                    <a:pt x="1200150" y="202629"/>
                  </a:lnTo>
                  <a:cubicBezTo>
                    <a:pt x="1202500" y="202438"/>
                    <a:pt x="1204405" y="201422"/>
                    <a:pt x="1205929" y="199580"/>
                  </a:cubicBezTo>
                  <a:cubicBezTo>
                    <a:pt x="1207453" y="197739"/>
                    <a:pt x="1208278" y="195643"/>
                    <a:pt x="1208278" y="193357"/>
                  </a:cubicBezTo>
                  <a:lnTo>
                    <a:pt x="1208278" y="21399"/>
                  </a:lnTo>
                  <a:cubicBezTo>
                    <a:pt x="1208278" y="18860"/>
                    <a:pt x="1207516" y="16764"/>
                    <a:pt x="1205929" y="15049"/>
                  </a:cubicBezTo>
                  <a:cubicBezTo>
                    <a:pt x="1204405" y="13335"/>
                    <a:pt x="1202436" y="12256"/>
                    <a:pt x="1200150" y="11874"/>
                  </a:cubicBezTo>
                  <a:lnTo>
                    <a:pt x="1187704" y="9525"/>
                  </a:lnTo>
                  <a:lnTo>
                    <a:pt x="1187704" y="5778"/>
                  </a:lnTo>
                  <a:lnTo>
                    <a:pt x="1252919" y="5778"/>
                  </a:lnTo>
                  <a:lnTo>
                    <a:pt x="1252919" y="9525"/>
                  </a:lnTo>
                  <a:lnTo>
                    <a:pt x="1240155" y="11874"/>
                  </a:lnTo>
                  <a:lnTo>
                    <a:pt x="1240155" y="11874"/>
                  </a:lnTo>
                  <a:close/>
                  <a:moveTo>
                    <a:pt x="1411414" y="44640"/>
                  </a:moveTo>
                  <a:lnTo>
                    <a:pt x="1409383" y="32194"/>
                  </a:lnTo>
                  <a:cubicBezTo>
                    <a:pt x="1409002" y="30099"/>
                    <a:pt x="1407922" y="28257"/>
                    <a:pt x="1406208" y="26670"/>
                  </a:cubicBezTo>
                  <a:cubicBezTo>
                    <a:pt x="1404493" y="25146"/>
                    <a:pt x="1402461" y="24257"/>
                    <a:pt x="1400112" y="24067"/>
                  </a:cubicBezTo>
                  <a:lnTo>
                    <a:pt x="1361567" y="24067"/>
                  </a:lnTo>
                  <a:cubicBezTo>
                    <a:pt x="1360234" y="24067"/>
                    <a:pt x="1358964" y="24574"/>
                    <a:pt x="1357820" y="25654"/>
                  </a:cubicBezTo>
                  <a:cubicBezTo>
                    <a:pt x="1356678" y="26733"/>
                    <a:pt x="1356106" y="28003"/>
                    <a:pt x="1356106" y="29591"/>
                  </a:cubicBezTo>
                  <a:lnTo>
                    <a:pt x="1356106" y="193421"/>
                  </a:lnTo>
                  <a:cubicBezTo>
                    <a:pt x="1356297" y="195771"/>
                    <a:pt x="1357122" y="197802"/>
                    <a:pt x="1358583" y="199517"/>
                  </a:cubicBezTo>
                  <a:cubicBezTo>
                    <a:pt x="1360043" y="201232"/>
                    <a:pt x="1361821" y="202311"/>
                    <a:pt x="1363917" y="202692"/>
                  </a:cubicBezTo>
                  <a:lnTo>
                    <a:pt x="1376680" y="205041"/>
                  </a:lnTo>
                  <a:lnTo>
                    <a:pt x="1376680" y="208788"/>
                  </a:lnTo>
                  <a:lnTo>
                    <a:pt x="1311720" y="208788"/>
                  </a:lnTo>
                  <a:lnTo>
                    <a:pt x="1311720" y="205041"/>
                  </a:lnTo>
                  <a:lnTo>
                    <a:pt x="1324166" y="202692"/>
                  </a:lnTo>
                  <a:cubicBezTo>
                    <a:pt x="1326452" y="202311"/>
                    <a:pt x="1328420" y="201232"/>
                    <a:pt x="1329944" y="199517"/>
                  </a:cubicBezTo>
                  <a:cubicBezTo>
                    <a:pt x="1331468" y="197802"/>
                    <a:pt x="1332294" y="195643"/>
                    <a:pt x="1332294" y="193167"/>
                  </a:cubicBezTo>
                  <a:lnTo>
                    <a:pt x="1332294" y="29654"/>
                  </a:lnTo>
                  <a:cubicBezTo>
                    <a:pt x="1332294" y="28131"/>
                    <a:pt x="1331786" y="26797"/>
                    <a:pt x="1330706" y="25717"/>
                  </a:cubicBezTo>
                  <a:cubicBezTo>
                    <a:pt x="1329627" y="24638"/>
                    <a:pt x="1328357" y="24130"/>
                    <a:pt x="1326769" y="24130"/>
                  </a:cubicBezTo>
                  <a:lnTo>
                    <a:pt x="1288479" y="24130"/>
                  </a:lnTo>
                  <a:cubicBezTo>
                    <a:pt x="1285939" y="24321"/>
                    <a:pt x="1283907" y="25210"/>
                    <a:pt x="1282256" y="26733"/>
                  </a:cubicBezTo>
                  <a:cubicBezTo>
                    <a:pt x="1280605" y="28257"/>
                    <a:pt x="1279589" y="30099"/>
                    <a:pt x="1279208" y="32258"/>
                  </a:cubicBezTo>
                  <a:lnTo>
                    <a:pt x="1276858" y="44704"/>
                  </a:lnTo>
                  <a:lnTo>
                    <a:pt x="1273112" y="44704"/>
                  </a:lnTo>
                  <a:lnTo>
                    <a:pt x="1273112" y="11367"/>
                  </a:lnTo>
                  <a:cubicBezTo>
                    <a:pt x="1273112" y="9842"/>
                    <a:pt x="1273620" y="8509"/>
                    <a:pt x="1274699" y="7429"/>
                  </a:cubicBezTo>
                  <a:cubicBezTo>
                    <a:pt x="1275779" y="6350"/>
                    <a:pt x="1277049" y="5842"/>
                    <a:pt x="1278636" y="5842"/>
                  </a:cubicBezTo>
                  <a:lnTo>
                    <a:pt x="1409954" y="5842"/>
                  </a:lnTo>
                  <a:cubicBezTo>
                    <a:pt x="1411478" y="5842"/>
                    <a:pt x="1412812" y="6350"/>
                    <a:pt x="1413891" y="7429"/>
                  </a:cubicBezTo>
                  <a:cubicBezTo>
                    <a:pt x="1414970" y="8509"/>
                    <a:pt x="1415479" y="9779"/>
                    <a:pt x="1415479" y="11367"/>
                  </a:cubicBezTo>
                  <a:lnTo>
                    <a:pt x="1415479" y="44704"/>
                  </a:lnTo>
                  <a:lnTo>
                    <a:pt x="1411414" y="44704"/>
                  </a:lnTo>
                  <a:close/>
                  <a:moveTo>
                    <a:pt x="1606550" y="204978"/>
                  </a:moveTo>
                  <a:lnTo>
                    <a:pt x="1606550" y="208724"/>
                  </a:lnTo>
                  <a:lnTo>
                    <a:pt x="1543367" y="208724"/>
                  </a:lnTo>
                  <a:lnTo>
                    <a:pt x="1543367" y="204978"/>
                  </a:lnTo>
                  <a:lnTo>
                    <a:pt x="1549717" y="203835"/>
                  </a:lnTo>
                  <a:cubicBezTo>
                    <a:pt x="1551813" y="203454"/>
                    <a:pt x="1553655" y="202311"/>
                    <a:pt x="1555242" y="200533"/>
                  </a:cubicBezTo>
                  <a:cubicBezTo>
                    <a:pt x="1556766" y="198691"/>
                    <a:pt x="1557592" y="196596"/>
                    <a:pt x="1557592" y="194310"/>
                  </a:cubicBezTo>
                  <a:cubicBezTo>
                    <a:pt x="1557592" y="193167"/>
                    <a:pt x="1557274" y="191960"/>
                    <a:pt x="1556703" y="190818"/>
                  </a:cubicBezTo>
                  <a:lnTo>
                    <a:pt x="1535557" y="135446"/>
                  </a:lnTo>
                  <a:lnTo>
                    <a:pt x="1476121" y="135446"/>
                  </a:lnTo>
                  <a:lnTo>
                    <a:pt x="1454404" y="191960"/>
                  </a:lnTo>
                  <a:cubicBezTo>
                    <a:pt x="1454214" y="192532"/>
                    <a:pt x="1454087" y="193294"/>
                    <a:pt x="1454087" y="194310"/>
                  </a:cubicBezTo>
                  <a:cubicBezTo>
                    <a:pt x="1454087" y="196660"/>
                    <a:pt x="1454785" y="198691"/>
                    <a:pt x="1456119" y="200406"/>
                  </a:cubicBezTo>
                  <a:cubicBezTo>
                    <a:pt x="1457452" y="202121"/>
                    <a:pt x="1459230" y="203200"/>
                    <a:pt x="1461326" y="203581"/>
                  </a:cubicBezTo>
                  <a:lnTo>
                    <a:pt x="1467993" y="205041"/>
                  </a:lnTo>
                  <a:lnTo>
                    <a:pt x="1467993" y="208788"/>
                  </a:lnTo>
                  <a:lnTo>
                    <a:pt x="1412621" y="208788"/>
                  </a:lnTo>
                  <a:lnTo>
                    <a:pt x="1412621" y="205041"/>
                  </a:lnTo>
                  <a:lnTo>
                    <a:pt x="1417257" y="204152"/>
                  </a:lnTo>
                  <a:cubicBezTo>
                    <a:pt x="1422083" y="203391"/>
                    <a:pt x="1426337" y="201485"/>
                    <a:pt x="1430020" y="198501"/>
                  </a:cubicBezTo>
                  <a:cubicBezTo>
                    <a:pt x="1433703" y="195516"/>
                    <a:pt x="1436370" y="191770"/>
                    <a:pt x="1438148" y="187325"/>
                  </a:cubicBezTo>
                  <a:lnTo>
                    <a:pt x="1508887" y="3238"/>
                  </a:lnTo>
                  <a:lnTo>
                    <a:pt x="1510348" y="3238"/>
                  </a:lnTo>
                  <a:lnTo>
                    <a:pt x="1580833" y="187071"/>
                  </a:lnTo>
                  <a:cubicBezTo>
                    <a:pt x="1582547" y="191326"/>
                    <a:pt x="1585214" y="195008"/>
                    <a:pt x="1588834" y="198120"/>
                  </a:cubicBezTo>
                  <a:cubicBezTo>
                    <a:pt x="1592389" y="201232"/>
                    <a:pt x="1596517" y="203137"/>
                    <a:pt x="1601153" y="203899"/>
                  </a:cubicBezTo>
                  <a:lnTo>
                    <a:pt x="1606677" y="205041"/>
                  </a:lnTo>
                  <a:lnTo>
                    <a:pt x="1606677" y="205041"/>
                  </a:lnTo>
                  <a:close/>
                  <a:moveTo>
                    <a:pt x="1530858" y="122936"/>
                  </a:moveTo>
                  <a:lnTo>
                    <a:pt x="1505649" y="57975"/>
                  </a:lnTo>
                  <a:lnTo>
                    <a:pt x="1480693" y="122936"/>
                  </a:lnTo>
                  <a:lnTo>
                    <a:pt x="1530858" y="122936"/>
                  </a:lnTo>
                  <a:close/>
                  <a:moveTo>
                    <a:pt x="1743964" y="154559"/>
                  </a:moveTo>
                  <a:cubicBezTo>
                    <a:pt x="1743964" y="154940"/>
                    <a:pt x="1744091" y="155702"/>
                    <a:pt x="1744281" y="156718"/>
                  </a:cubicBezTo>
                  <a:cubicBezTo>
                    <a:pt x="1744472" y="157797"/>
                    <a:pt x="1744599" y="159258"/>
                    <a:pt x="1744599" y="161227"/>
                  </a:cubicBezTo>
                  <a:cubicBezTo>
                    <a:pt x="1744599" y="169164"/>
                    <a:pt x="1742821" y="177419"/>
                    <a:pt x="1739265" y="185991"/>
                  </a:cubicBezTo>
                  <a:cubicBezTo>
                    <a:pt x="1735709" y="194564"/>
                    <a:pt x="1728978" y="201803"/>
                    <a:pt x="1719136" y="207582"/>
                  </a:cubicBezTo>
                  <a:cubicBezTo>
                    <a:pt x="1718945" y="207582"/>
                    <a:pt x="1717738" y="208216"/>
                    <a:pt x="1715516" y="209487"/>
                  </a:cubicBezTo>
                  <a:cubicBezTo>
                    <a:pt x="1713294" y="210757"/>
                    <a:pt x="1709738" y="212027"/>
                    <a:pt x="1704785" y="213233"/>
                  </a:cubicBezTo>
                  <a:cubicBezTo>
                    <a:pt x="1699831" y="214503"/>
                    <a:pt x="1694688" y="215138"/>
                    <a:pt x="1689291" y="215138"/>
                  </a:cubicBezTo>
                  <a:cubicBezTo>
                    <a:pt x="1675765" y="215138"/>
                    <a:pt x="1661859" y="211391"/>
                    <a:pt x="1647507" y="203835"/>
                  </a:cubicBezTo>
                  <a:lnTo>
                    <a:pt x="1633030" y="195453"/>
                  </a:lnTo>
                  <a:cubicBezTo>
                    <a:pt x="1632077" y="194691"/>
                    <a:pt x="1630807" y="194310"/>
                    <a:pt x="1629283" y="194310"/>
                  </a:cubicBezTo>
                  <a:cubicBezTo>
                    <a:pt x="1627569" y="194310"/>
                    <a:pt x="1626108" y="194818"/>
                    <a:pt x="1624901" y="195771"/>
                  </a:cubicBezTo>
                  <a:cubicBezTo>
                    <a:pt x="1623759" y="196723"/>
                    <a:pt x="1622997" y="197993"/>
                    <a:pt x="1622616" y="199517"/>
                  </a:cubicBezTo>
                  <a:lnTo>
                    <a:pt x="1621726" y="203263"/>
                  </a:lnTo>
                  <a:lnTo>
                    <a:pt x="1617980" y="203263"/>
                  </a:lnTo>
                  <a:lnTo>
                    <a:pt x="1617980" y="148780"/>
                  </a:lnTo>
                  <a:lnTo>
                    <a:pt x="1624076" y="148780"/>
                  </a:lnTo>
                  <a:lnTo>
                    <a:pt x="1628140" y="169926"/>
                  </a:lnTo>
                  <a:cubicBezTo>
                    <a:pt x="1629283" y="177482"/>
                    <a:pt x="1633284" y="183579"/>
                    <a:pt x="1640014" y="188214"/>
                  </a:cubicBezTo>
                  <a:cubicBezTo>
                    <a:pt x="1640014" y="188214"/>
                    <a:pt x="1642745" y="189738"/>
                    <a:pt x="1648143" y="192849"/>
                  </a:cubicBezTo>
                  <a:cubicBezTo>
                    <a:pt x="1660525" y="199580"/>
                    <a:pt x="1671828" y="203010"/>
                    <a:pt x="1682051" y="203010"/>
                  </a:cubicBezTo>
                  <a:cubicBezTo>
                    <a:pt x="1696339" y="203010"/>
                    <a:pt x="1706880" y="196024"/>
                    <a:pt x="1713675" y="182118"/>
                  </a:cubicBezTo>
                  <a:cubicBezTo>
                    <a:pt x="1713865" y="181737"/>
                    <a:pt x="1714182" y="180912"/>
                    <a:pt x="1714691" y="179641"/>
                  </a:cubicBezTo>
                  <a:cubicBezTo>
                    <a:pt x="1715199" y="178371"/>
                    <a:pt x="1715643" y="176530"/>
                    <a:pt x="1716151" y="174117"/>
                  </a:cubicBezTo>
                  <a:cubicBezTo>
                    <a:pt x="1716659" y="171704"/>
                    <a:pt x="1716850" y="169164"/>
                    <a:pt x="1716850" y="166433"/>
                  </a:cubicBezTo>
                  <a:cubicBezTo>
                    <a:pt x="1716850" y="158877"/>
                    <a:pt x="1714563" y="151257"/>
                    <a:pt x="1710055" y="143510"/>
                  </a:cubicBezTo>
                  <a:cubicBezTo>
                    <a:pt x="1705483" y="135763"/>
                    <a:pt x="1697609" y="128651"/>
                    <a:pt x="1686433" y="122047"/>
                  </a:cubicBezTo>
                  <a:cubicBezTo>
                    <a:pt x="1681988" y="119507"/>
                    <a:pt x="1675067" y="115443"/>
                    <a:pt x="1665669" y="109728"/>
                  </a:cubicBezTo>
                  <a:cubicBezTo>
                    <a:pt x="1656270" y="104013"/>
                    <a:pt x="1650556" y="100393"/>
                    <a:pt x="1648397" y="98870"/>
                  </a:cubicBezTo>
                  <a:cubicBezTo>
                    <a:pt x="1639506" y="92710"/>
                    <a:pt x="1632141" y="85788"/>
                    <a:pt x="1626362" y="78296"/>
                  </a:cubicBezTo>
                  <a:cubicBezTo>
                    <a:pt x="1620584" y="70739"/>
                    <a:pt x="1617472" y="62039"/>
                    <a:pt x="1617091" y="52197"/>
                  </a:cubicBezTo>
                  <a:cubicBezTo>
                    <a:pt x="1617091" y="38100"/>
                    <a:pt x="1621219" y="25908"/>
                    <a:pt x="1629537" y="15685"/>
                  </a:cubicBezTo>
                  <a:cubicBezTo>
                    <a:pt x="1637856" y="5461"/>
                    <a:pt x="1651889" y="317"/>
                    <a:pt x="1671574" y="317"/>
                  </a:cubicBezTo>
                  <a:cubicBezTo>
                    <a:pt x="1672526" y="317"/>
                    <a:pt x="1674939" y="508"/>
                    <a:pt x="1678686" y="889"/>
                  </a:cubicBezTo>
                  <a:cubicBezTo>
                    <a:pt x="1682432" y="1270"/>
                    <a:pt x="1687386" y="2222"/>
                    <a:pt x="1693481" y="3619"/>
                  </a:cubicBezTo>
                  <a:cubicBezTo>
                    <a:pt x="1699578" y="5080"/>
                    <a:pt x="1705991" y="7239"/>
                    <a:pt x="1712786" y="10160"/>
                  </a:cubicBezTo>
                  <a:cubicBezTo>
                    <a:pt x="1713929" y="10731"/>
                    <a:pt x="1715262" y="11049"/>
                    <a:pt x="1716850" y="11049"/>
                  </a:cubicBezTo>
                  <a:cubicBezTo>
                    <a:pt x="1719136" y="11049"/>
                    <a:pt x="1721231" y="10350"/>
                    <a:pt x="1722945" y="8890"/>
                  </a:cubicBezTo>
                  <a:cubicBezTo>
                    <a:pt x="1724660" y="7429"/>
                    <a:pt x="1725739" y="5651"/>
                    <a:pt x="1726120" y="3556"/>
                  </a:cubicBezTo>
                  <a:lnTo>
                    <a:pt x="1726692" y="63"/>
                  </a:lnTo>
                  <a:lnTo>
                    <a:pt x="1730438" y="63"/>
                  </a:lnTo>
                  <a:lnTo>
                    <a:pt x="1730438" y="46482"/>
                  </a:lnTo>
                  <a:lnTo>
                    <a:pt x="1726692" y="46482"/>
                  </a:lnTo>
                  <a:lnTo>
                    <a:pt x="1724978" y="37465"/>
                  </a:lnTo>
                  <a:cubicBezTo>
                    <a:pt x="1724216" y="33782"/>
                    <a:pt x="1722692" y="30480"/>
                    <a:pt x="1720469" y="27432"/>
                  </a:cubicBezTo>
                  <a:cubicBezTo>
                    <a:pt x="1718247" y="24447"/>
                    <a:pt x="1715516" y="22161"/>
                    <a:pt x="1712214" y="20638"/>
                  </a:cubicBezTo>
                  <a:cubicBezTo>
                    <a:pt x="1708341" y="18732"/>
                    <a:pt x="1703388" y="16954"/>
                    <a:pt x="1697292" y="15431"/>
                  </a:cubicBezTo>
                  <a:cubicBezTo>
                    <a:pt x="1691195" y="13906"/>
                    <a:pt x="1685163" y="13081"/>
                    <a:pt x="1679194" y="13081"/>
                  </a:cubicBezTo>
                  <a:cubicBezTo>
                    <a:pt x="1669351" y="13081"/>
                    <a:pt x="1661287" y="15748"/>
                    <a:pt x="1655128" y="21082"/>
                  </a:cubicBezTo>
                  <a:cubicBezTo>
                    <a:pt x="1648968" y="26416"/>
                    <a:pt x="1645856" y="35242"/>
                    <a:pt x="1645856" y="47625"/>
                  </a:cubicBezTo>
                  <a:cubicBezTo>
                    <a:pt x="1645856" y="56706"/>
                    <a:pt x="1648143" y="63754"/>
                    <a:pt x="1652651" y="68771"/>
                  </a:cubicBezTo>
                  <a:cubicBezTo>
                    <a:pt x="1657223" y="73787"/>
                    <a:pt x="1661731" y="77597"/>
                    <a:pt x="1666304" y="80200"/>
                  </a:cubicBezTo>
                  <a:cubicBezTo>
                    <a:pt x="1670875" y="82804"/>
                    <a:pt x="1673669" y="84518"/>
                    <a:pt x="1674876" y="85281"/>
                  </a:cubicBezTo>
                  <a:cubicBezTo>
                    <a:pt x="1677797" y="86804"/>
                    <a:pt x="1682496" y="89535"/>
                    <a:pt x="1689100" y="93408"/>
                  </a:cubicBezTo>
                  <a:cubicBezTo>
                    <a:pt x="1695704" y="97282"/>
                    <a:pt x="1700975" y="100393"/>
                    <a:pt x="1705038" y="102679"/>
                  </a:cubicBezTo>
                  <a:cubicBezTo>
                    <a:pt x="1728978" y="117729"/>
                    <a:pt x="1742059" y="135065"/>
                    <a:pt x="1744155" y="154559"/>
                  </a:cubicBezTo>
                  <a:lnTo>
                    <a:pt x="1744155" y="154559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1653794" y="965009"/>
              <a:ext cx="1986216" cy="266572"/>
            </a:xfrm>
            <a:custGeom>
              <a:avLst/>
              <a:gdLst/>
              <a:ahLst/>
              <a:cxnLst/>
              <a:rect l="l" t="t" r="r" b="b"/>
              <a:pathLst>
                <a:path w="1986216" h="266572" extrusionOk="0">
                  <a:moveTo>
                    <a:pt x="215900" y="111188"/>
                  </a:moveTo>
                  <a:lnTo>
                    <a:pt x="203264" y="113792"/>
                  </a:lnTo>
                  <a:cubicBezTo>
                    <a:pt x="200977" y="114173"/>
                    <a:pt x="199009" y="115252"/>
                    <a:pt x="197485" y="117094"/>
                  </a:cubicBezTo>
                  <a:cubicBezTo>
                    <a:pt x="195961" y="118935"/>
                    <a:pt x="195199" y="120968"/>
                    <a:pt x="195199" y="123254"/>
                  </a:cubicBezTo>
                  <a:lnTo>
                    <a:pt x="195199" y="190310"/>
                  </a:lnTo>
                  <a:cubicBezTo>
                    <a:pt x="195199" y="192405"/>
                    <a:pt x="194310" y="194056"/>
                    <a:pt x="192595" y="195199"/>
                  </a:cubicBezTo>
                  <a:cubicBezTo>
                    <a:pt x="183198" y="201740"/>
                    <a:pt x="172085" y="206438"/>
                    <a:pt x="159195" y="209296"/>
                  </a:cubicBezTo>
                  <a:cubicBezTo>
                    <a:pt x="146367" y="212154"/>
                    <a:pt x="134239" y="213932"/>
                    <a:pt x="122936" y="214503"/>
                  </a:cubicBezTo>
                  <a:cubicBezTo>
                    <a:pt x="111633" y="215074"/>
                    <a:pt x="105982" y="215202"/>
                    <a:pt x="105982" y="214757"/>
                  </a:cubicBezTo>
                  <a:cubicBezTo>
                    <a:pt x="92139" y="214757"/>
                    <a:pt x="78740" y="212090"/>
                    <a:pt x="65659" y="206819"/>
                  </a:cubicBezTo>
                  <a:cubicBezTo>
                    <a:pt x="52578" y="201549"/>
                    <a:pt x="41021" y="193929"/>
                    <a:pt x="30798" y="183960"/>
                  </a:cubicBezTo>
                  <a:cubicBezTo>
                    <a:pt x="20638" y="173990"/>
                    <a:pt x="12954" y="162496"/>
                    <a:pt x="7747" y="149543"/>
                  </a:cubicBezTo>
                  <a:cubicBezTo>
                    <a:pt x="2540" y="136588"/>
                    <a:pt x="0" y="123190"/>
                    <a:pt x="0" y="109410"/>
                  </a:cubicBezTo>
                  <a:cubicBezTo>
                    <a:pt x="0" y="95631"/>
                    <a:pt x="2730" y="81407"/>
                    <a:pt x="8192" y="67945"/>
                  </a:cubicBezTo>
                  <a:cubicBezTo>
                    <a:pt x="13652" y="54483"/>
                    <a:pt x="21654" y="42545"/>
                    <a:pt x="32195" y="31940"/>
                  </a:cubicBezTo>
                  <a:cubicBezTo>
                    <a:pt x="42736" y="21399"/>
                    <a:pt x="54864" y="13399"/>
                    <a:pt x="68580" y="8065"/>
                  </a:cubicBezTo>
                  <a:cubicBezTo>
                    <a:pt x="82296" y="2667"/>
                    <a:pt x="96583" y="0"/>
                    <a:pt x="111315" y="0"/>
                  </a:cubicBezTo>
                  <a:cubicBezTo>
                    <a:pt x="123761" y="0"/>
                    <a:pt x="137604" y="1270"/>
                    <a:pt x="152781" y="3874"/>
                  </a:cubicBezTo>
                  <a:cubicBezTo>
                    <a:pt x="167958" y="6477"/>
                    <a:pt x="181102" y="11621"/>
                    <a:pt x="192214" y="19304"/>
                  </a:cubicBezTo>
                  <a:cubicBezTo>
                    <a:pt x="194120" y="20638"/>
                    <a:pt x="195072" y="22479"/>
                    <a:pt x="195072" y="24765"/>
                  </a:cubicBezTo>
                  <a:lnTo>
                    <a:pt x="195072" y="69405"/>
                  </a:lnTo>
                  <a:lnTo>
                    <a:pt x="189039" y="69405"/>
                  </a:lnTo>
                  <a:lnTo>
                    <a:pt x="187896" y="63944"/>
                  </a:lnTo>
                  <a:cubicBezTo>
                    <a:pt x="186182" y="55118"/>
                    <a:pt x="182880" y="47054"/>
                    <a:pt x="178117" y="39751"/>
                  </a:cubicBezTo>
                  <a:lnTo>
                    <a:pt x="176086" y="37719"/>
                  </a:lnTo>
                  <a:cubicBezTo>
                    <a:pt x="168402" y="29274"/>
                    <a:pt x="159639" y="22733"/>
                    <a:pt x="149733" y="18161"/>
                  </a:cubicBezTo>
                  <a:cubicBezTo>
                    <a:pt x="139827" y="13589"/>
                    <a:pt x="129349" y="11240"/>
                    <a:pt x="118237" y="11240"/>
                  </a:cubicBezTo>
                  <a:cubicBezTo>
                    <a:pt x="102870" y="11240"/>
                    <a:pt x="87948" y="15621"/>
                    <a:pt x="73342" y="24321"/>
                  </a:cubicBezTo>
                  <a:cubicBezTo>
                    <a:pt x="58738" y="33083"/>
                    <a:pt x="46926" y="44831"/>
                    <a:pt x="37783" y="59563"/>
                  </a:cubicBezTo>
                  <a:cubicBezTo>
                    <a:pt x="28639" y="74358"/>
                    <a:pt x="24130" y="90233"/>
                    <a:pt x="24130" y="107315"/>
                  </a:cubicBezTo>
                  <a:cubicBezTo>
                    <a:pt x="24130" y="124396"/>
                    <a:pt x="28702" y="140335"/>
                    <a:pt x="37783" y="155067"/>
                  </a:cubicBezTo>
                  <a:cubicBezTo>
                    <a:pt x="46926" y="169863"/>
                    <a:pt x="58738" y="181610"/>
                    <a:pt x="73342" y="190310"/>
                  </a:cubicBezTo>
                  <a:cubicBezTo>
                    <a:pt x="87948" y="199009"/>
                    <a:pt x="102870" y="203391"/>
                    <a:pt x="118237" y="203391"/>
                  </a:cubicBezTo>
                  <a:cubicBezTo>
                    <a:pt x="133604" y="203391"/>
                    <a:pt x="148654" y="198691"/>
                    <a:pt x="162306" y="189293"/>
                  </a:cubicBezTo>
                  <a:lnTo>
                    <a:pt x="162877" y="188722"/>
                  </a:lnTo>
                  <a:cubicBezTo>
                    <a:pt x="162877" y="188722"/>
                    <a:pt x="163576" y="188024"/>
                    <a:pt x="164910" y="186690"/>
                  </a:cubicBezTo>
                  <a:cubicBezTo>
                    <a:pt x="169101" y="182499"/>
                    <a:pt x="171260" y="177673"/>
                    <a:pt x="171260" y="172276"/>
                  </a:cubicBezTo>
                  <a:lnTo>
                    <a:pt x="171260" y="123063"/>
                  </a:lnTo>
                  <a:cubicBezTo>
                    <a:pt x="171260" y="120777"/>
                    <a:pt x="170434" y="118682"/>
                    <a:pt x="168783" y="116904"/>
                  </a:cubicBezTo>
                  <a:cubicBezTo>
                    <a:pt x="167132" y="115062"/>
                    <a:pt x="165164" y="113982"/>
                    <a:pt x="162877" y="113602"/>
                  </a:cubicBezTo>
                  <a:lnTo>
                    <a:pt x="149923" y="110998"/>
                  </a:lnTo>
                  <a:lnTo>
                    <a:pt x="149923" y="107252"/>
                  </a:lnTo>
                  <a:lnTo>
                    <a:pt x="215836" y="107252"/>
                  </a:lnTo>
                  <a:lnTo>
                    <a:pt x="215836" y="110998"/>
                  </a:lnTo>
                  <a:lnTo>
                    <a:pt x="215836" y="110998"/>
                  </a:lnTo>
                  <a:close/>
                  <a:moveTo>
                    <a:pt x="402717" y="205041"/>
                  </a:moveTo>
                  <a:lnTo>
                    <a:pt x="402717" y="208788"/>
                  </a:lnTo>
                  <a:lnTo>
                    <a:pt x="339979" y="208788"/>
                  </a:lnTo>
                  <a:lnTo>
                    <a:pt x="339979" y="205041"/>
                  </a:lnTo>
                  <a:lnTo>
                    <a:pt x="346329" y="203899"/>
                  </a:lnTo>
                  <a:cubicBezTo>
                    <a:pt x="348424" y="203518"/>
                    <a:pt x="350266" y="202438"/>
                    <a:pt x="351790" y="200596"/>
                  </a:cubicBezTo>
                  <a:cubicBezTo>
                    <a:pt x="353314" y="198755"/>
                    <a:pt x="354076" y="196723"/>
                    <a:pt x="354076" y="194437"/>
                  </a:cubicBezTo>
                  <a:cubicBezTo>
                    <a:pt x="354076" y="193294"/>
                    <a:pt x="353758" y="192151"/>
                    <a:pt x="353187" y="191008"/>
                  </a:cubicBezTo>
                  <a:lnTo>
                    <a:pt x="332169" y="136017"/>
                  </a:lnTo>
                  <a:lnTo>
                    <a:pt x="273177" y="136017"/>
                  </a:lnTo>
                  <a:lnTo>
                    <a:pt x="251587" y="192151"/>
                  </a:lnTo>
                  <a:cubicBezTo>
                    <a:pt x="251396" y="192723"/>
                    <a:pt x="251270" y="193485"/>
                    <a:pt x="251270" y="194437"/>
                  </a:cubicBezTo>
                  <a:cubicBezTo>
                    <a:pt x="251270" y="196723"/>
                    <a:pt x="251968" y="198755"/>
                    <a:pt x="253301" y="200469"/>
                  </a:cubicBezTo>
                  <a:cubicBezTo>
                    <a:pt x="254635" y="202184"/>
                    <a:pt x="256349" y="203263"/>
                    <a:pt x="258445" y="203644"/>
                  </a:cubicBezTo>
                  <a:lnTo>
                    <a:pt x="265049" y="205105"/>
                  </a:lnTo>
                  <a:lnTo>
                    <a:pt x="265049" y="208852"/>
                  </a:lnTo>
                  <a:lnTo>
                    <a:pt x="210058" y="208852"/>
                  </a:lnTo>
                  <a:lnTo>
                    <a:pt x="210058" y="205105"/>
                  </a:lnTo>
                  <a:lnTo>
                    <a:pt x="214693" y="204216"/>
                  </a:lnTo>
                  <a:cubicBezTo>
                    <a:pt x="219520" y="203454"/>
                    <a:pt x="223711" y="201549"/>
                    <a:pt x="227330" y="198628"/>
                  </a:cubicBezTo>
                  <a:cubicBezTo>
                    <a:pt x="230949" y="195643"/>
                    <a:pt x="233680" y="191960"/>
                    <a:pt x="235395" y="187516"/>
                  </a:cubicBezTo>
                  <a:lnTo>
                    <a:pt x="305626" y="4763"/>
                  </a:lnTo>
                  <a:lnTo>
                    <a:pt x="307086" y="4763"/>
                  </a:lnTo>
                  <a:lnTo>
                    <a:pt x="377063" y="187262"/>
                  </a:lnTo>
                  <a:cubicBezTo>
                    <a:pt x="378777" y="191452"/>
                    <a:pt x="381445" y="195135"/>
                    <a:pt x="385001" y="198183"/>
                  </a:cubicBezTo>
                  <a:cubicBezTo>
                    <a:pt x="388557" y="201232"/>
                    <a:pt x="392620" y="203200"/>
                    <a:pt x="397256" y="203962"/>
                  </a:cubicBezTo>
                  <a:lnTo>
                    <a:pt x="402717" y="205105"/>
                  </a:lnTo>
                  <a:lnTo>
                    <a:pt x="402717" y="205105"/>
                  </a:lnTo>
                  <a:close/>
                  <a:moveTo>
                    <a:pt x="327596" y="123571"/>
                  </a:moveTo>
                  <a:lnTo>
                    <a:pt x="302577" y="59118"/>
                  </a:lnTo>
                  <a:lnTo>
                    <a:pt x="277813" y="123571"/>
                  </a:lnTo>
                  <a:lnTo>
                    <a:pt x="327596" y="123571"/>
                  </a:lnTo>
                  <a:close/>
                  <a:moveTo>
                    <a:pt x="498285" y="7302"/>
                  </a:moveTo>
                  <a:cubicBezTo>
                    <a:pt x="515366" y="7302"/>
                    <a:pt x="531114" y="11493"/>
                    <a:pt x="545465" y="19939"/>
                  </a:cubicBezTo>
                  <a:cubicBezTo>
                    <a:pt x="559879" y="28385"/>
                    <a:pt x="571310" y="39878"/>
                    <a:pt x="579882" y="54356"/>
                  </a:cubicBezTo>
                  <a:cubicBezTo>
                    <a:pt x="588391" y="68834"/>
                    <a:pt x="592709" y="84646"/>
                    <a:pt x="592709" y="101727"/>
                  </a:cubicBezTo>
                  <a:lnTo>
                    <a:pt x="592709" y="114363"/>
                  </a:lnTo>
                  <a:cubicBezTo>
                    <a:pt x="592709" y="131445"/>
                    <a:pt x="588454" y="147257"/>
                    <a:pt x="579882" y="161735"/>
                  </a:cubicBezTo>
                  <a:cubicBezTo>
                    <a:pt x="571310" y="176213"/>
                    <a:pt x="559879" y="187706"/>
                    <a:pt x="545465" y="196152"/>
                  </a:cubicBezTo>
                  <a:cubicBezTo>
                    <a:pt x="531051" y="204597"/>
                    <a:pt x="515366" y="208852"/>
                    <a:pt x="498285" y="208852"/>
                  </a:cubicBezTo>
                  <a:lnTo>
                    <a:pt x="405574" y="208852"/>
                  </a:lnTo>
                  <a:lnTo>
                    <a:pt x="405574" y="205105"/>
                  </a:lnTo>
                  <a:lnTo>
                    <a:pt x="417639" y="202819"/>
                  </a:lnTo>
                  <a:cubicBezTo>
                    <a:pt x="419926" y="202629"/>
                    <a:pt x="421830" y="201613"/>
                    <a:pt x="423418" y="199771"/>
                  </a:cubicBezTo>
                  <a:cubicBezTo>
                    <a:pt x="424942" y="197929"/>
                    <a:pt x="425704" y="195898"/>
                    <a:pt x="425704" y="193612"/>
                  </a:cubicBezTo>
                  <a:lnTo>
                    <a:pt x="425704" y="22924"/>
                  </a:lnTo>
                  <a:cubicBezTo>
                    <a:pt x="425704" y="20447"/>
                    <a:pt x="424942" y="18288"/>
                    <a:pt x="423418" y="16574"/>
                  </a:cubicBezTo>
                  <a:cubicBezTo>
                    <a:pt x="421894" y="14859"/>
                    <a:pt x="419989" y="13779"/>
                    <a:pt x="417639" y="13399"/>
                  </a:cubicBezTo>
                  <a:lnTo>
                    <a:pt x="405574" y="11113"/>
                  </a:lnTo>
                  <a:lnTo>
                    <a:pt x="405574" y="7366"/>
                  </a:lnTo>
                  <a:lnTo>
                    <a:pt x="498285" y="7366"/>
                  </a:lnTo>
                  <a:close/>
                  <a:moveTo>
                    <a:pt x="568516" y="99441"/>
                  </a:moveTo>
                  <a:cubicBezTo>
                    <a:pt x="568516" y="85979"/>
                    <a:pt x="565150" y="73596"/>
                    <a:pt x="558419" y="62166"/>
                  </a:cubicBezTo>
                  <a:cubicBezTo>
                    <a:pt x="551688" y="50737"/>
                    <a:pt x="542608" y="41719"/>
                    <a:pt x="531241" y="35115"/>
                  </a:cubicBezTo>
                  <a:cubicBezTo>
                    <a:pt x="519811" y="28512"/>
                    <a:pt x="507429" y="25210"/>
                    <a:pt x="493967" y="25210"/>
                  </a:cubicBezTo>
                  <a:lnTo>
                    <a:pt x="453073" y="25210"/>
                  </a:lnTo>
                  <a:cubicBezTo>
                    <a:pt x="451548" y="25210"/>
                    <a:pt x="450279" y="25718"/>
                    <a:pt x="449326" y="26670"/>
                  </a:cubicBezTo>
                  <a:cubicBezTo>
                    <a:pt x="448373" y="27623"/>
                    <a:pt x="447866" y="28765"/>
                    <a:pt x="447866" y="30099"/>
                  </a:cubicBezTo>
                  <a:lnTo>
                    <a:pt x="447866" y="186373"/>
                  </a:lnTo>
                  <a:cubicBezTo>
                    <a:pt x="447866" y="187706"/>
                    <a:pt x="448373" y="188849"/>
                    <a:pt x="449453" y="189802"/>
                  </a:cubicBezTo>
                  <a:cubicBezTo>
                    <a:pt x="450533" y="190754"/>
                    <a:pt x="451739" y="191262"/>
                    <a:pt x="453073" y="191262"/>
                  </a:cubicBezTo>
                  <a:lnTo>
                    <a:pt x="493967" y="191262"/>
                  </a:lnTo>
                  <a:cubicBezTo>
                    <a:pt x="507429" y="191262"/>
                    <a:pt x="519811" y="187896"/>
                    <a:pt x="531241" y="181166"/>
                  </a:cubicBezTo>
                  <a:cubicBezTo>
                    <a:pt x="542671" y="174435"/>
                    <a:pt x="551751" y="165354"/>
                    <a:pt x="558419" y="153988"/>
                  </a:cubicBezTo>
                  <a:cubicBezTo>
                    <a:pt x="565150" y="142557"/>
                    <a:pt x="568516" y="130112"/>
                    <a:pt x="568516" y="116713"/>
                  </a:cubicBezTo>
                  <a:lnTo>
                    <a:pt x="568516" y="99441"/>
                  </a:lnTo>
                  <a:lnTo>
                    <a:pt x="568516" y="99441"/>
                  </a:lnTo>
                  <a:close/>
                  <a:moveTo>
                    <a:pt x="671830" y="11049"/>
                  </a:moveTo>
                  <a:lnTo>
                    <a:pt x="659194" y="13335"/>
                  </a:lnTo>
                  <a:cubicBezTo>
                    <a:pt x="657098" y="13716"/>
                    <a:pt x="655257" y="14796"/>
                    <a:pt x="653733" y="16510"/>
                  </a:cubicBezTo>
                  <a:cubicBezTo>
                    <a:pt x="652208" y="18224"/>
                    <a:pt x="651447" y="20257"/>
                    <a:pt x="651447" y="22543"/>
                  </a:cubicBezTo>
                  <a:lnTo>
                    <a:pt x="651447" y="169608"/>
                  </a:lnTo>
                  <a:cubicBezTo>
                    <a:pt x="651447" y="203010"/>
                    <a:pt x="643826" y="227521"/>
                    <a:pt x="628586" y="243141"/>
                  </a:cubicBezTo>
                  <a:cubicBezTo>
                    <a:pt x="613347" y="258763"/>
                    <a:pt x="591757" y="266573"/>
                    <a:pt x="563944" y="266573"/>
                  </a:cubicBezTo>
                  <a:lnTo>
                    <a:pt x="563944" y="256477"/>
                  </a:lnTo>
                  <a:cubicBezTo>
                    <a:pt x="574294" y="256477"/>
                    <a:pt x="584327" y="253682"/>
                    <a:pt x="594042" y="247968"/>
                  </a:cubicBezTo>
                  <a:cubicBezTo>
                    <a:pt x="603758" y="242316"/>
                    <a:pt x="611823" y="232982"/>
                    <a:pt x="618363" y="220027"/>
                  </a:cubicBezTo>
                  <a:cubicBezTo>
                    <a:pt x="624904" y="207074"/>
                    <a:pt x="628142" y="190246"/>
                    <a:pt x="628142" y="169482"/>
                  </a:cubicBezTo>
                  <a:lnTo>
                    <a:pt x="628142" y="22669"/>
                  </a:lnTo>
                  <a:cubicBezTo>
                    <a:pt x="628142" y="20193"/>
                    <a:pt x="627317" y="18034"/>
                    <a:pt x="625666" y="16319"/>
                  </a:cubicBezTo>
                  <a:cubicBezTo>
                    <a:pt x="624014" y="14605"/>
                    <a:pt x="622173" y="13526"/>
                    <a:pt x="620077" y="13144"/>
                  </a:cubicBezTo>
                  <a:lnTo>
                    <a:pt x="607695" y="10858"/>
                  </a:lnTo>
                  <a:lnTo>
                    <a:pt x="607695" y="7112"/>
                  </a:lnTo>
                  <a:lnTo>
                    <a:pt x="671894" y="7112"/>
                  </a:lnTo>
                  <a:lnTo>
                    <a:pt x="671894" y="10858"/>
                  </a:lnTo>
                  <a:lnTo>
                    <a:pt x="671894" y="10858"/>
                  </a:lnTo>
                  <a:close/>
                  <a:moveTo>
                    <a:pt x="858647" y="205041"/>
                  </a:moveTo>
                  <a:lnTo>
                    <a:pt x="858647" y="208788"/>
                  </a:lnTo>
                  <a:lnTo>
                    <a:pt x="795909" y="208788"/>
                  </a:lnTo>
                  <a:lnTo>
                    <a:pt x="795909" y="205041"/>
                  </a:lnTo>
                  <a:lnTo>
                    <a:pt x="802259" y="203899"/>
                  </a:lnTo>
                  <a:cubicBezTo>
                    <a:pt x="804354" y="203518"/>
                    <a:pt x="806196" y="202438"/>
                    <a:pt x="807720" y="200596"/>
                  </a:cubicBezTo>
                  <a:cubicBezTo>
                    <a:pt x="809244" y="198755"/>
                    <a:pt x="810006" y="196723"/>
                    <a:pt x="810006" y="194437"/>
                  </a:cubicBezTo>
                  <a:cubicBezTo>
                    <a:pt x="810006" y="193294"/>
                    <a:pt x="809689" y="192151"/>
                    <a:pt x="809117" y="191008"/>
                  </a:cubicBezTo>
                  <a:lnTo>
                    <a:pt x="788098" y="136017"/>
                  </a:lnTo>
                  <a:lnTo>
                    <a:pt x="729107" y="136017"/>
                  </a:lnTo>
                  <a:lnTo>
                    <a:pt x="707517" y="192151"/>
                  </a:lnTo>
                  <a:cubicBezTo>
                    <a:pt x="707326" y="192723"/>
                    <a:pt x="707200" y="193485"/>
                    <a:pt x="707200" y="194437"/>
                  </a:cubicBezTo>
                  <a:cubicBezTo>
                    <a:pt x="707200" y="196723"/>
                    <a:pt x="707898" y="198755"/>
                    <a:pt x="709232" y="200469"/>
                  </a:cubicBezTo>
                  <a:cubicBezTo>
                    <a:pt x="710565" y="202184"/>
                    <a:pt x="712279" y="203263"/>
                    <a:pt x="714375" y="203644"/>
                  </a:cubicBezTo>
                  <a:lnTo>
                    <a:pt x="720979" y="205105"/>
                  </a:lnTo>
                  <a:lnTo>
                    <a:pt x="720979" y="208852"/>
                  </a:lnTo>
                  <a:lnTo>
                    <a:pt x="665988" y="208852"/>
                  </a:lnTo>
                  <a:lnTo>
                    <a:pt x="665988" y="205105"/>
                  </a:lnTo>
                  <a:lnTo>
                    <a:pt x="670623" y="204216"/>
                  </a:lnTo>
                  <a:cubicBezTo>
                    <a:pt x="675450" y="203454"/>
                    <a:pt x="679641" y="201549"/>
                    <a:pt x="683260" y="198628"/>
                  </a:cubicBezTo>
                  <a:cubicBezTo>
                    <a:pt x="686879" y="195643"/>
                    <a:pt x="689610" y="191960"/>
                    <a:pt x="691325" y="187516"/>
                  </a:cubicBezTo>
                  <a:lnTo>
                    <a:pt x="761555" y="4763"/>
                  </a:lnTo>
                  <a:lnTo>
                    <a:pt x="763016" y="4763"/>
                  </a:lnTo>
                  <a:lnTo>
                    <a:pt x="832993" y="187262"/>
                  </a:lnTo>
                  <a:cubicBezTo>
                    <a:pt x="834708" y="191452"/>
                    <a:pt x="837375" y="195135"/>
                    <a:pt x="840930" y="198183"/>
                  </a:cubicBezTo>
                  <a:cubicBezTo>
                    <a:pt x="844486" y="201232"/>
                    <a:pt x="848551" y="203200"/>
                    <a:pt x="853186" y="203962"/>
                  </a:cubicBezTo>
                  <a:lnTo>
                    <a:pt x="858647" y="205105"/>
                  </a:lnTo>
                  <a:lnTo>
                    <a:pt x="858647" y="205105"/>
                  </a:lnTo>
                  <a:close/>
                  <a:moveTo>
                    <a:pt x="783526" y="123571"/>
                  </a:moveTo>
                  <a:lnTo>
                    <a:pt x="758508" y="59118"/>
                  </a:lnTo>
                  <a:lnTo>
                    <a:pt x="733742" y="123571"/>
                  </a:lnTo>
                  <a:lnTo>
                    <a:pt x="783526" y="123571"/>
                  </a:lnTo>
                  <a:close/>
                  <a:moveTo>
                    <a:pt x="1041717" y="193548"/>
                  </a:moveTo>
                  <a:cubicBezTo>
                    <a:pt x="1041717" y="195834"/>
                    <a:pt x="1042479" y="197929"/>
                    <a:pt x="1044004" y="199707"/>
                  </a:cubicBezTo>
                  <a:cubicBezTo>
                    <a:pt x="1045527" y="201549"/>
                    <a:pt x="1047433" y="202565"/>
                    <a:pt x="1049782" y="202755"/>
                  </a:cubicBezTo>
                  <a:lnTo>
                    <a:pt x="1062164" y="205041"/>
                  </a:lnTo>
                  <a:lnTo>
                    <a:pt x="1062164" y="208788"/>
                  </a:lnTo>
                  <a:lnTo>
                    <a:pt x="997712" y="208788"/>
                  </a:lnTo>
                  <a:lnTo>
                    <a:pt x="997712" y="205041"/>
                  </a:lnTo>
                  <a:lnTo>
                    <a:pt x="1010348" y="202755"/>
                  </a:lnTo>
                  <a:cubicBezTo>
                    <a:pt x="1012444" y="202374"/>
                    <a:pt x="1014286" y="201295"/>
                    <a:pt x="1015810" y="199580"/>
                  </a:cubicBezTo>
                  <a:cubicBezTo>
                    <a:pt x="1017333" y="197866"/>
                    <a:pt x="1018095" y="195834"/>
                    <a:pt x="1018095" y="193548"/>
                  </a:cubicBezTo>
                  <a:lnTo>
                    <a:pt x="1018095" y="101727"/>
                  </a:lnTo>
                  <a:lnTo>
                    <a:pt x="905510" y="101727"/>
                  </a:lnTo>
                  <a:lnTo>
                    <a:pt x="905510" y="193548"/>
                  </a:lnTo>
                  <a:cubicBezTo>
                    <a:pt x="905510" y="195834"/>
                    <a:pt x="906272" y="197866"/>
                    <a:pt x="907796" y="199580"/>
                  </a:cubicBezTo>
                  <a:cubicBezTo>
                    <a:pt x="909320" y="201295"/>
                    <a:pt x="911225" y="202374"/>
                    <a:pt x="913575" y="202755"/>
                  </a:cubicBezTo>
                  <a:lnTo>
                    <a:pt x="925957" y="205041"/>
                  </a:lnTo>
                  <a:lnTo>
                    <a:pt x="925957" y="208788"/>
                  </a:lnTo>
                  <a:lnTo>
                    <a:pt x="861504" y="208788"/>
                  </a:lnTo>
                  <a:lnTo>
                    <a:pt x="861504" y="205041"/>
                  </a:lnTo>
                  <a:lnTo>
                    <a:pt x="873887" y="202755"/>
                  </a:lnTo>
                  <a:cubicBezTo>
                    <a:pt x="875983" y="202374"/>
                    <a:pt x="877888" y="201295"/>
                    <a:pt x="879475" y="199580"/>
                  </a:cubicBezTo>
                  <a:cubicBezTo>
                    <a:pt x="881126" y="197866"/>
                    <a:pt x="881951" y="195834"/>
                    <a:pt x="881951" y="193548"/>
                  </a:cubicBezTo>
                  <a:lnTo>
                    <a:pt x="881951" y="22543"/>
                  </a:lnTo>
                  <a:cubicBezTo>
                    <a:pt x="881951" y="20257"/>
                    <a:pt x="881126" y="18224"/>
                    <a:pt x="879475" y="16510"/>
                  </a:cubicBezTo>
                  <a:cubicBezTo>
                    <a:pt x="877824" y="14796"/>
                    <a:pt x="875983" y="13716"/>
                    <a:pt x="873887" y="13335"/>
                  </a:cubicBezTo>
                  <a:lnTo>
                    <a:pt x="861504" y="11049"/>
                  </a:lnTo>
                  <a:lnTo>
                    <a:pt x="861504" y="7302"/>
                  </a:lnTo>
                  <a:lnTo>
                    <a:pt x="925957" y="7302"/>
                  </a:lnTo>
                  <a:lnTo>
                    <a:pt x="925957" y="11049"/>
                  </a:lnTo>
                  <a:lnTo>
                    <a:pt x="913575" y="13335"/>
                  </a:lnTo>
                  <a:cubicBezTo>
                    <a:pt x="911289" y="13716"/>
                    <a:pt x="909383" y="14796"/>
                    <a:pt x="907796" y="16510"/>
                  </a:cubicBezTo>
                  <a:cubicBezTo>
                    <a:pt x="906272" y="18224"/>
                    <a:pt x="905510" y="20257"/>
                    <a:pt x="905510" y="22543"/>
                  </a:cubicBezTo>
                  <a:lnTo>
                    <a:pt x="905510" y="89344"/>
                  </a:lnTo>
                  <a:lnTo>
                    <a:pt x="1018095" y="89344"/>
                  </a:lnTo>
                  <a:lnTo>
                    <a:pt x="1018095" y="22543"/>
                  </a:lnTo>
                  <a:cubicBezTo>
                    <a:pt x="1018095" y="20257"/>
                    <a:pt x="1017333" y="18224"/>
                    <a:pt x="1015810" y="16510"/>
                  </a:cubicBezTo>
                  <a:cubicBezTo>
                    <a:pt x="1014286" y="14796"/>
                    <a:pt x="1012444" y="13716"/>
                    <a:pt x="1010348" y="13335"/>
                  </a:cubicBezTo>
                  <a:lnTo>
                    <a:pt x="997712" y="11049"/>
                  </a:lnTo>
                  <a:lnTo>
                    <a:pt x="997712" y="7302"/>
                  </a:lnTo>
                  <a:lnTo>
                    <a:pt x="1062164" y="7302"/>
                  </a:lnTo>
                  <a:lnTo>
                    <a:pt x="1062164" y="11049"/>
                  </a:lnTo>
                  <a:lnTo>
                    <a:pt x="1049782" y="13335"/>
                  </a:lnTo>
                  <a:cubicBezTo>
                    <a:pt x="1047496" y="13526"/>
                    <a:pt x="1045591" y="14541"/>
                    <a:pt x="1044004" y="16383"/>
                  </a:cubicBezTo>
                  <a:cubicBezTo>
                    <a:pt x="1042479" y="18224"/>
                    <a:pt x="1041717" y="20257"/>
                    <a:pt x="1041717" y="22543"/>
                  </a:cubicBezTo>
                  <a:lnTo>
                    <a:pt x="1041717" y="193548"/>
                  </a:lnTo>
                  <a:lnTo>
                    <a:pt x="1041717" y="193548"/>
                  </a:lnTo>
                  <a:close/>
                  <a:moveTo>
                    <a:pt x="1404429" y="13335"/>
                  </a:moveTo>
                  <a:cubicBezTo>
                    <a:pt x="1402144" y="13716"/>
                    <a:pt x="1400239" y="14796"/>
                    <a:pt x="1398842" y="16510"/>
                  </a:cubicBezTo>
                  <a:cubicBezTo>
                    <a:pt x="1397381" y="18224"/>
                    <a:pt x="1396556" y="20257"/>
                    <a:pt x="1396365" y="22543"/>
                  </a:cubicBezTo>
                  <a:lnTo>
                    <a:pt x="1396365" y="193548"/>
                  </a:lnTo>
                  <a:cubicBezTo>
                    <a:pt x="1396556" y="195834"/>
                    <a:pt x="1397381" y="197866"/>
                    <a:pt x="1398842" y="199580"/>
                  </a:cubicBezTo>
                  <a:cubicBezTo>
                    <a:pt x="1400302" y="201295"/>
                    <a:pt x="1402144" y="202374"/>
                    <a:pt x="1404429" y="202755"/>
                  </a:cubicBezTo>
                  <a:lnTo>
                    <a:pt x="1416812" y="205041"/>
                  </a:lnTo>
                  <a:lnTo>
                    <a:pt x="1416812" y="208788"/>
                  </a:lnTo>
                  <a:lnTo>
                    <a:pt x="1352360" y="208788"/>
                  </a:lnTo>
                  <a:lnTo>
                    <a:pt x="1352360" y="205041"/>
                  </a:lnTo>
                  <a:lnTo>
                    <a:pt x="1364742" y="202755"/>
                  </a:lnTo>
                  <a:cubicBezTo>
                    <a:pt x="1367028" y="202374"/>
                    <a:pt x="1368933" y="201295"/>
                    <a:pt x="1370520" y="199580"/>
                  </a:cubicBezTo>
                  <a:cubicBezTo>
                    <a:pt x="1372045" y="197866"/>
                    <a:pt x="1372807" y="195771"/>
                    <a:pt x="1372807" y="193230"/>
                  </a:cubicBezTo>
                  <a:lnTo>
                    <a:pt x="1372807" y="28321"/>
                  </a:lnTo>
                  <a:lnTo>
                    <a:pt x="1306322" y="171958"/>
                  </a:lnTo>
                  <a:lnTo>
                    <a:pt x="1296226" y="193230"/>
                  </a:lnTo>
                  <a:lnTo>
                    <a:pt x="1288161" y="193230"/>
                  </a:lnTo>
                  <a:lnTo>
                    <a:pt x="1285875" y="188024"/>
                  </a:lnTo>
                  <a:lnTo>
                    <a:pt x="1209294" y="22796"/>
                  </a:lnTo>
                  <a:lnTo>
                    <a:pt x="1209294" y="193802"/>
                  </a:lnTo>
                  <a:cubicBezTo>
                    <a:pt x="1209294" y="196088"/>
                    <a:pt x="1210056" y="198057"/>
                    <a:pt x="1211580" y="199707"/>
                  </a:cubicBezTo>
                  <a:cubicBezTo>
                    <a:pt x="1213104" y="201358"/>
                    <a:pt x="1214945" y="202374"/>
                    <a:pt x="1217041" y="202755"/>
                  </a:cubicBezTo>
                  <a:lnTo>
                    <a:pt x="1229678" y="205041"/>
                  </a:lnTo>
                  <a:lnTo>
                    <a:pt x="1229678" y="208788"/>
                  </a:lnTo>
                  <a:lnTo>
                    <a:pt x="1168654" y="208788"/>
                  </a:lnTo>
                  <a:lnTo>
                    <a:pt x="1168654" y="205041"/>
                  </a:lnTo>
                  <a:lnTo>
                    <a:pt x="1181037" y="202755"/>
                  </a:lnTo>
                  <a:cubicBezTo>
                    <a:pt x="1183132" y="202374"/>
                    <a:pt x="1184973" y="201295"/>
                    <a:pt x="1186498" y="199580"/>
                  </a:cubicBezTo>
                  <a:cubicBezTo>
                    <a:pt x="1188022" y="197866"/>
                    <a:pt x="1188784" y="195834"/>
                    <a:pt x="1188784" y="193548"/>
                  </a:cubicBezTo>
                  <a:lnTo>
                    <a:pt x="1188784" y="22543"/>
                  </a:lnTo>
                  <a:cubicBezTo>
                    <a:pt x="1188784" y="20257"/>
                    <a:pt x="1188022" y="18224"/>
                    <a:pt x="1186498" y="16510"/>
                  </a:cubicBezTo>
                  <a:cubicBezTo>
                    <a:pt x="1184973" y="14796"/>
                    <a:pt x="1183132" y="13716"/>
                    <a:pt x="1181037" y="13335"/>
                  </a:cubicBezTo>
                  <a:lnTo>
                    <a:pt x="1168654" y="11049"/>
                  </a:lnTo>
                  <a:lnTo>
                    <a:pt x="1168654" y="7302"/>
                  </a:lnTo>
                  <a:lnTo>
                    <a:pt x="1215835" y="7302"/>
                  </a:lnTo>
                  <a:cubicBezTo>
                    <a:pt x="1219073" y="7302"/>
                    <a:pt x="1221994" y="8128"/>
                    <a:pt x="1224598" y="9779"/>
                  </a:cubicBezTo>
                  <a:cubicBezTo>
                    <a:pt x="1227201" y="11430"/>
                    <a:pt x="1229233" y="13652"/>
                    <a:pt x="1230757" y="16574"/>
                  </a:cubicBezTo>
                  <a:lnTo>
                    <a:pt x="1292098" y="149543"/>
                  </a:lnTo>
                  <a:lnTo>
                    <a:pt x="1353693" y="16574"/>
                  </a:lnTo>
                  <a:cubicBezTo>
                    <a:pt x="1355026" y="13716"/>
                    <a:pt x="1356995" y="11430"/>
                    <a:pt x="1359598" y="9779"/>
                  </a:cubicBezTo>
                  <a:cubicBezTo>
                    <a:pt x="1362202" y="8128"/>
                    <a:pt x="1364996" y="7302"/>
                    <a:pt x="1368108" y="7302"/>
                  </a:cubicBezTo>
                  <a:lnTo>
                    <a:pt x="1416748" y="7302"/>
                  </a:lnTo>
                  <a:lnTo>
                    <a:pt x="1416748" y="11049"/>
                  </a:lnTo>
                  <a:lnTo>
                    <a:pt x="1404366" y="13335"/>
                  </a:lnTo>
                  <a:lnTo>
                    <a:pt x="1404366" y="13335"/>
                  </a:lnTo>
                  <a:close/>
                  <a:moveTo>
                    <a:pt x="1609408" y="205041"/>
                  </a:moveTo>
                  <a:lnTo>
                    <a:pt x="1609408" y="208788"/>
                  </a:lnTo>
                  <a:lnTo>
                    <a:pt x="1546670" y="208788"/>
                  </a:lnTo>
                  <a:lnTo>
                    <a:pt x="1546670" y="205041"/>
                  </a:lnTo>
                  <a:lnTo>
                    <a:pt x="1553020" y="203899"/>
                  </a:lnTo>
                  <a:cubicBezTo>
                    <a:pt x="1555115" y="203518"/>
                    <a:pt x="1556957" y="202438"/>
                    <a:pt x="1558481" y="200596"/>
                  </a:cubicBezTo>
                  <a:cubicBezTo>
                    <a:pt x="1560004" y="198755"/>
                    <a:pt x="1560767" y="196723"/>
                    <a:pt x="1560767" y="194437"/>
                  </a:cubicBezTo>
                  <a:cubicBezTo>
                    <a:pt x="1560767" y="193294"/>
                    <a:pt x="1560449" y="192151"/>
                    <a:pt x="1559878" y="191008"/>
                  </a:cubicBezTo>
                  <a:lnTo>
                    <a:pt x="1538859" y="136017"/>
                  </a:lnTo>
                  <a:lnTo>
                    <a:pt x="1479867" y="136017"/>
                  </a:lnTo>
                  <a:lnTo>
                    <a:pt x="1458278" y="192151"/>
                  </a:lnTo>
                  <a:cubicBezTo>
                    <a:pt x="1458087" y="192723"/>
                    <a:pt x="1457960" y="193485"/>
                    <a:pt x="1457960" y="194437"/>
                  </a:cubicBezTo>
                  <a:cubicBezTo>
                    <a:pt x="1457960" y="196723"/>
                    <a:pt x="1458659" y="198755"/>
                    <a:pt x="1459992" y="200469"/>
                  </a:cubicBezTo>
                  <a:cubicBezTo>
                    <a:pt x="1461326" y="202184"/>
                    <a:pt x="1463040" y="203263"/>
                    <a:pt x="1465136" y="203644"/>
                  </a:cubicBezTo>
                  <a:lnTo>
                    <a:pt x="1471739" y="205105"/>
                  </a:lnTo>
                  <a:lnTo>
                    <a:pt x="1471739" y="208852"/>
                  </a:lnTo>
                  <a:lnTo>
                    <a:pt x="1416748" y="208852"/>
                  </a:lnTo>
                  <a:lnTo>
                    <a:pt x="1416748" y="205105"/>
                  </a:lnTo>
                  <a:lnTo>
                    <a:pt x="1421384" y="204216"/>
                  </a:lnTo>
                  <a:cubicBezTo>
                    <a:pt x="1426210" y="203454"/>
                    <a:pt x="1430401" y="201549"/>
                    <a:pt x="1434020" y="198628"/>
                  </a:cubicBezTo>
                  <a:cubicBezTo>
                    <a:pt x="1437640" y="195643"/>
                    <a:pt x="1440370" y="191960"/>
                    <a:pt x="1442085" y="187516"/>
                  </a:cubicBezTo>
                  <a:lnTo>
                    <a:pt x="1512316" y="4763"/>
                  </a:lnTo>
                  <a:lnTo>
                    <a:pt x="1513776" y="4763"/>
                  </a:lnTo>
                  <a:lnTo>
                    <a:pt x="1583754" y="187262"/>
                  </a:lnTo>
                  <a:cubicBezTo>
                    <a:pt x="1585468" y="191452"/>
                    <a:pt x="1588135" y="195135"/>
                    <a:pt x="1591691" y="198183"/>
                  </a:cubicBezTo>
                  <a:cubicBezTo>
                    <a:pt x="1595247" y="201232"/>
                    <a:pt x="1599311" y="203200"/>
                    <a:pt x="1603947" y="203962"/>
                  </a:cubicBezTo>
                  <a:lnTo>
                    <a:pt x="1609408" y="205105"/>
                  </a:lnTo>
                  <a:lnTo>
                    <a:pt x="1609408" y="205105"/>
                  </a:lnTo>
                  <a:close/>
                  <a:moveTo>
                    <a:pt x="1534287" y="123571"/>
                  </a:moveTo>
                  <a:lnTo>
                    <a:pt x="1509268" y="59118"/>
                  </a:lnTo>
                  <a:lnTo>
                    <a:pt x="1484503" y="123571"/>
                  </a:lnTo>
                  <a:lnTo>
                    <a:pt x="1534287" y="123571"/>
                  </a:lnTo>
                  <a:close/>
                  <a:moveTo>
                    <a:pt x="1704975" y="7302"/>
                  </a:moveTo>
                  <a:cubicBezTo>
                    <a:pt x="1722057" y="7302"/>
                    <a:pt x="1737804" y="11493"/>
                    <a:pt x="1752156" y="19939"/>
                  </a:cubicBezTo>
                  <a:cubicBezTo>
                    <a:pt x="1766570" y="28385"/>
                    <a:pt x="1778000" y="39878"/>
                    <a:pt x="1786572" y="54356"/>
                  </a:cubicBezTo>
                  <a:cubicBezTo>
                    <a:pt x="1795082" y="68834"/>
                    <a:pt x="1799400" y="84646"/>
                    <a:pt x="1799400" y="101727"/>
                  </a:cubicBezTo>
                  <a:lnTo>
                    <a:pt x="1799400" y="114363"/>
                  </a:lnTo>
                  <a:cubicBezTo>
                    <a:pt x="1799400" y="131445"/>
                    <a:pt x="1795145" y="147257"/>
                    <a:pt x="1786572" y="161735"/>
                  </a:cubicBezTo>
                  <a:cubicBezTo>
                    <a:pt x="1778000" y="176213"/>
                    <a:pt x="1766570" y="187706"/>
                    <a:pt x="1752156" y="196152"/>
                  </a:cubicBezTo>
                  <a:cubicBezTo>
                    <a:pt x="1737741" y="204597"/>
                    <a:pt x="1722057" y="208852"/>
                    <a:pt x="1704975" y="208852"/>
                  </a:cubicBezTo>
                  <a:lnTo>
                    <a:pt x="1612265" y="208852"/>
                  </a:lnTo>
                  <a:lnTo>
                    <a:pt x="1612265" y="205105"/>
                  </a:lnTo>
                  <a:lnTo>
                    <a:pt x="1624330" y="202819"/>
                  </a:lnTo>
                  <a:cubicBezTo>
                    <a:pt x="1626616" y="202629"/>
                    <a:pt x="1628584" y="201613"/>
                    <a:pt x="1630109" y="199771"/>
                  </a:cubicBezTo>
                  <a:cubicBezTo>
                    <a:pt x="1631633" y="197929"/>
                    <a:pt x="1632395" y="195898"/>
                    <a:pt x="1632395" y="193612"/>
                  </a:cubicBezTo>
                  <a:lnTo>
                    <a:pt x="1632395" y="22924"/>
                  </a:lnTo>
                  <a:cubicBezTo>
                    <a:pt x="1632395" y="20447"/>
                    <a:pt x="1631633" y="18288"/>
                    <a:pt x="1630109" y="16574"/>
                  </a:cubicBezTo>
                  <a:cubicBezTo>
                    <a:pt x="1628584" y="14859"/>
                    <a:pt x="1626679" y="13779"/>
                    <a:pt x="1624330" y="13399"/>
                  </a:cubicBezTo>
                  <a:lnTo>
                    <a:pt x="1612265" y="11113"/>
                  </a:lnTo>
                  <a:lnTo>
                    <a:pt x="1612265" y="7366"/>
                  </a:lnTo>
                  <a:lnTo>
                    <a:pt x="1704975" y="7366"/>
                  </a:lnTo>
                  <a:close/>
                  <a:moveTo>
                    <a:pt x="1775206" y="99441"/>
                  </a:moveTo>
                  <a:cubicBezTo>
                    <a:pt x="1775206" y="85979"/>
                    <a:pt x="1771840" y="73596"/>
                    <a:pt x="1765109" y="62166"/>
                  </a:cubicBezTo>
                  <a:cubicBezTo>
                    <a:pt x="1758378" y="50737"/>
                    <a:pt x="1749298" y="41719"/>
                    <a:pt x="1737932" y="35115"/>
                  </a:cubicBezTo>
                  <a:cubicBezTo>
                    <a:pt x="1726502" y="28512"/>
                    <a:pt x="1714119" y="25210"/>
                    <a:pt x="1700657" y="25210"/>
                  </a:cubicBezTo>
                  <a:lnTo>
                    <a:pt x="1659763" y="25210"/>
                  </a:lnTo>
                  <a:cubicBezTo>
                    <a:pt x="1658239" y="25210"/>
                    <a:pt x="1656969" y="25718"/>
                    <a:pt x="1656016" y="26670"/>
                  </a:cubicBezTo>
                  <a:cubicBezTo>
                    <a:pt x="1655064" y="27623"/>
                    <a:pt x="1654556" y="28765"/>
                    <a:pt x="1654556" y="30099"/>
                  </a:cubicBezTo>
                  <a:lnTo>
                    <a:pt x="1654556" y="186373"/>
                  </a:lnTo>
                  <a:cubicBezTo>
                    <a:pt x="1654556" y="187706"/>
                    <a:pt x="1655064" y="188849"/>
                    <a:pt x="1656144" y="189802"/>
                  </a:cubicBezTo>
                  <a:cubicBezTo>
                    <a:pt x="1657223" y="190754"/>
                    <a:pt x="1658429" y="191262"/>
                    <a:pt x="1659763" y="191262"/>
                  </a:cubicBezTo>
                  <a:lnTo>
                    <a:pt x="1700657" y="191262"/>
                  </a:lnTo>
                  <a:cubicBezTo>
                    <a:pt x="1714119" y="191262"/>
                    <a:pt x="1726502" y="187896"/>
                    <a:pt x="1737932" y="181166"/>
                  </a:cubicBezTo>
                  <a:cubicBezTo>
                    <a:pt x="1749362" y="174435"/>
                    <a:pt x="1758442" y="165354"/>
                    <a:pt x="1765109" y="153988"/>
                  </a:cubicBezTo>
                  <a:cubicBezTo>
                    <a:pt x="1771840" y="142557"/>
                    <a:pt x="1775206" y="130112"/>
                    <a:pt x="1775206" y="116713"/>
                  </a:cubicBezTo>
                  <a:lnTo>
                    <a:pt x="1775206" y="99441"/>
                  </a:lnTo>
                  <a:lnTo>
                    <a:pt x="1775206" y="99441"/>
                  </a:lnTo>
                  <a:close/>
                  <a:moveTo>
                    <a:pt x="1986216" y="205105"/>
                  </a:moveTo>
                  <a:lnTo>
                    <a:pt x="1986216" y="208852"/>
                  </a:lnTo>
                  <a:lnTo>
                    <a:pt x="1923478" y="208852"/>
                  </a:lnTo>
                  <a:lnTo>
                    <a:pt x="1923478" y="205105"/>
                  </a:lnTo>
                  <a:lnTo>
                    <a:pt x="1929828" y="203962"/>
                  </a:lnTo>
                  <a:cubicBezTo>
                    <a:pt x="1931924" y="203581"/>
                    <a:pt x="1933765" y="202502"/>
                    <a:pt x="1935290" y="200660"/>
                  </a:cubicBezTo>
                  <a:cubicBezTo>
                    <a:pt x="1936814" y="198818"/>
                    <a:pt x="1937576" y="196787"/>
                    <a:pt x="1937576" y="194501"/>
                  </a:cubicBezTo>
                  <a:cubicBezTo>
                    <a:pt x="1937576" y="193357"/>
                    <a:pt x="1937258" y="192215"/>
                    <a:pt x="1936687" y="191071"/>
                  </a:cubicBezTo>
                  <a:lnTo>
                    <a:pt x="1915668" y="136080"/>
                  </a:lnTo>
                  <a:lnTo>
                    <a:pt x="1856677" y="136080"/>
                  </a:lnTo>
                  <a:lnTo>
                    <a:pt x="1835087" y="192215"/>
                  </a:lnTo>
                  <a:cubicBezTo>
                    <a:pt x="1834896" y="192786"/>
                    <a:pt x="1834769" y="193548"/>
                    <a:pt x="1834769" y="194501"/>
                  </a:cubicBezTo>
                  <a:cubicBezTo>
                    <a:pt x="1834769" y="196787"/>
                    <a:pt x="1835467" y="198818"/>
                    <a:pt x="1836801" y="200533"/>
                  </a:cubicBezTo>
                  <a:cubicBezTo>
                    <a:pt x="1838134" y="202248"/>
                    <a:pt x="1839849" y="203327"/>
                    <a:pt x="1841945" y="203708"/>
                  </a:cubicBezTo>
                  <a:lnTo>
                    <a:pt x="1848548" y="205168"/>
                  </a:lnTo>
                  <a:lnTo>
                    <a:pt x="1848548" y="208915"/>
                  </a:lnTo>
                  <a:lnTo>
                    <a:pt x="1793558" y="208915"/>
                  </a:lnTo>
                  <a:lnTo>
                    <a:pt x="1793558" y="205168"/>
                  </a:lnTo>
                  <a:lnTo>
                    <a:pt x="1798193" y="204279"/>
                  </a:lnTo>
                  <a:cubicBezTo>
                    <a:pt x="1803019" y="203518"/>
                    <a:pt x="1807210" y="201613"/>
                    <a:pt x="1810829" y="198691"/>
                  </a:cubicBezTo>
                  <a:cubicBezTo>
                    <a:pt x="1814449" y="195707"/>
                    <a:pt x="1817179" y="192024"/>
                    <a:pt x="1818894" y="187579"/>
                  </a:cubicBezTo>
                  <a:lnTo>
                    <a:pt x="1889125" y="4826"/>
                  </a:lnTo>
                  <a:lnTo>
                    <a:pt x="1890585" y="4826"/>
                  </a:lnTo>
                  <a:lnTo>
                    <a:pt x="1960563" y="187325"/>
                  </a:lnTo>
                  <a:cubicBezTo>
                    <a:pt x="1962277" y="191516"/>
                    <a:pt x="1964944" y="195199"/>
                    <a:pt x="1968500" y="198247"/>
                  </a:cubicBezTo>
                  <a:cubicBezTo>
                    <a:pt x="1972056" y="201295"/>
                    <a:pt x="1976120" y="203263"/>
                    <a:pt x="1980756" y="204026"/>
                  </a:cubicBezTo>
                  <a:lnTo>
                    <a:pt x="1986216" y="205168"/>
                  </a:lnTo>
                  <a:lnTo>
                    <a:pt x="1986216" y="205168"/>
                  </a:lnTo>
                  <a:close/>
                  <a:moveTo>
                    <a:pt x="1911096" y="123635"/>
                  </a:moveTo>
                  <a:lnTo>
                    <a:pt x="1886077" y="59182"/>
                  </a:lnTo>
                  <a:lnTo>
                    <a:pt x="1861312" y="123635"/>
                  </a:lnTo>
                  <a:lnTo>
                    <a:pt x="1911096" y="12363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69441" y="755765"/>
              <a:ext cx="278151" cy="83911"/>
            </a:xfrm>
            <a:custGeom>
              <a:avLst/>
              <a:gdLst/>
              <a:ahLst/>
              <a:cxnLst/>
              <a:rect l="l" t="t" r="r" b="b"/>
              <a:pathLst>
                <a:path w="278151" h="83911" extrusionOk="0">
                  <a:moveTo>
                    <a:pt x="255397" y="71068"/>
                  </a:moveTo>
                  <a:cubicBezTo>
                    <a:pt x="254889" y="71703"/>
                    <a:pt x="254762" y="72402"/>
                    <a:pt x="254826" y="73037"/>
                  </a:cubicBezTo>
                  <a:cubicBezTo>
                    <a:pt x="254953" y="73926"/>
                    <a:pt x="255460" y="74815"/>
                    <a:pt x="256096" y="75450"/>
                  </a:cubicBezTo>
                  <a:cubicBezTo>
                    <a:pt x="256286" y="75640"/>
                    <a:pt x="256413" y="75767"/>
                    <a:pt x="256540" y="75894"/>
                  </a:cubicBezTo>
                  <a:cubicBezTo>
                    <a:pt x="257683" y="76974"/>
                    <a:pt x="258953" y="77609"/>
                    <a:pt x="260160" y="77863"/>
                  </a:cubicBezTo>
                  <a:cubicBezTo>
                    <a:pt x="260921" y="77990"/>
                    <a:pt x="261557" y="77863"/>
                    <a:pt x="262001" y="77545"/>
                  </a:cubicBezTo>
                  <a:lnTo>
                    <a:pt x="262065" y="77545"/>
                  </a:lnTo>
                  <a:cubicBezTo>
                    <a:pt x="262954" y="76466"/>
                    <a:pt x="263081" y="75450"/>
                    <a:pt x="262763" y="74497"/>
                  </a:cubicBezTo>
                  <a:cubicBezTo>
                    <a:pt x="262319" y="73100"/>
                    <a:pt x="261239" y="71640"/>
                    <a:pt x="260160" y="70370"/>
                  </a:cubicBezTo>
                  <a:cubicBezTo>
                    <a:pt x="259779" y="69925"/>
                    <a:pt x="259524" y="69544"/>
                    <a:pt x="259271" y="69227"/>
                  </a:cubicBezTo>
                  <a:lnTo>
                    <a:pt x="259271" y="69227"/>
                  </a:lnTo>
                  <a:cubicBezTo>
                    <a:pt x="257746" y="67004"/>
                    <a:pt x="257112" y="64845"/>
                    <a:pt x="257302" y="62813"/>
                  </a:cubicBezTo>
                  <a:cubicBezTo>
                    <a:pt x="257493" y="60654"/>
                    <a:pt x="258572" y="58749"/>
                    <a:pt x="260223" y="57289"/>
                  </a:cubicBezTo>
                  <a:cubicBezTo>
                    <a:pt x="260477" y="57098"/>
                    <a:pt x="260731" y="56908"/>
                    <a:pt x="260985" y="56717"/>
                  </a:cubicBezTo>
                  <a:lnTo>
                    <a:pt x="260985" y="56717"/>
                  </a:lnTo>
                  <a:cubicBezTo>
                    <a:pt x="263144" y="55193"/>
                    <a:pt x="265430" y="54495"/>
                    <a:pt x="267716" y="54749"/>
                  </a:cubicBezTo>
                  <a:cubicBezTo>
                    <a:pt x="269938" y="54939"/>
                    <a:pt x="272098" y="55955"/>
                    <a:pt x="274130" y="57860"/>
                  </a:cubicBezTo>
                  <a:cubicBezTo>
                    <a:pt x="275717" y="59321"/>
                    <a:pt x="277114" y="61480"/>
                    <a:pt x="277749" y="63766"/>
                  </a:cubicBezTo>
                  <a:cubicBezTo>
                    <a:pt x="278384" y="65925"/>
                    <a:pt x="278321" y="68274"/>
                    <a:pt x="277178" y="70306"/>
                  </a:cubicBezTo>
                  <a:lnTo>
                    <a:pt x="271907" y="67449"/>
                  </a:lnTo>
                  <a:cubicBezTo>
                    <a:pt x="272224" y="66941"/>
                    <a:pt x="272161" y="66179"/>
                    <a:pt x="271907" y="65417"/>
                  </a:cubicBezTo>
                  <a:cubicBezTo>
                    <a:pt x="271590" y="64210"/>
                    <a:pt x="270828" y="63067"/>
                    <a:pt x="270002" y="62305"/>
                  </a:cubicBezTo>
                  <a:cubicBezTo>
                    <a:pt x="268986" y="61353"/>
                    <a:pt x="268034" y="60845"/>
                    <a:pt x="267145" y="60781"/>
                  </a:cubicBezTo>
                  <a:cubicBezTo>
                    <a:pt x="266319" y="60718"/>
                    <a:pt x="265367" y="61035"/>
                    <a:pt x="264414" y="61670"/>
                  </a:cubicBezTo>
                  <a:lnTo>
                    <a:pt x="264414" y="61670"/>
                  </a:lnTo>
                  <a:cubicBezTo>
                    <a:pt x="264414" y="61670"/>
                    <a:pt x="264224" y="61797"/>
                    <a:pt x="264096" y="61924"/>
                  </a:cubicBezTo>
                  <a:cubicBezTo>
                    <a:pt x="263588" y="62369"/>
                    <a:pt x="263271" y="62877"/>
                    <a:pt x="263271" y="63385"/>
                  </a:cubicBezTo>
                  <a:cubicBezTo>
                    <a:pt x="263207" y="64083"/>
                    <a:pt x="263462" y="64909"/>
                    <a:pt x="264160" y="65861"/>
                  </a:cubicBezTo>
                  <a:lnTo>
                    <a:pt x="264160" y="65861"/>
                  </a:lnTo>
                  <a:cubicBezTo>
                    <a:pt x="264160" y="65861"/>
                    <a:pt x="264541" y="66369"/>
                    <a:pt x="264668" y="66560"/>
                  </a:cubicBezTo>
                  <a:cubicBezTo>
                    <a:pt x="266129" y="68274"/>
                    <a:pt x="267716" y="70433"/>
                    <a:pt x="268478" y="72783"/>
                  </a:cubicBezTo>
                  <a:cubicBezTo>
                    <a:pt x="269367" y="75640"/>
                    <a:pt x="269113" y="78625"/>
                    <a:pt x="266510" y="81482"/>
                  </a:cubicBezTo>
                  <a:lnTo>
                    <a:pt x="266510" y="81482"/>
                  </a:lnTo>
                  <a:cubicBezTo>
                    <a:pt x="266510" y="81482"/>
                    <a:pt x="266256" y="81736"/>
                    <a:pt x="266192" y="81800"/>
                  </a:cubicBezTo>
                  <a:lnTo>
                    <a:pt x="266192" y="81800"/>
                  </a:lnTo>
                  <a:cubicBezTo>
                    <a:pt x="264287" y="83641"/>
                    <a:pt x="261747" y="84213"/>
                    <a:pt x="259143" y="83768"/>
                  </a:cubicBezTo>
                  <a:cubicBezTo>
                    <a:pt x="256921" y="83387"/>
                    <a:pt x="254571" y="82181"/>
                    <a:pt x="252603" y="80339"/>
                  </a:cubicBezTo>
                  <a:cubicBezTo>
                    <a:pt x="252349" y="80085"/>
                    <a:pt x="252095" y="79831"/>
                    <a:pt x="251841" y="79641"/>
                  </a:cubicBezTo>
                  <a:cubicBezTo>
                    <a:pt x="250317" y="78117"/>
                    <a:pt x="249174" y="76021"/>
                    <a:pt x="248920" y="73672"/>
                  </a:cubicBezTo>
                  <a:cubicBezTo>
                    <a:pt x="248666" y="71640"/>
                    <a:pt x="249174" y="69481"/>
                    <a:pt x="250698" y="67449"/>
                  </a:cubicBezTo>
                  <a:lnTo>
                    <a:pt x="255460" y="71068"/>
                  </a:lnTo>
                  <a:lnTo>
                    <a:pt x="255460" y="71068"/>
                  </a:lnTo>
                  <a:close/>
                  <a:moveTo>
                    <a:pt x="4254" y="63702"/>
                  </a:moveTo>
                  <a:cubicBezTo>
                    <a:pt x="4890" y="64337"/>
                    <a:pt x="5651" y="65099"/>
                    <a:pt x="6477" y="65925"/>
                  </a:cubicBezTo>
                  <a:cubicBezTo>
                    <a:pt x="8446" y="67957"/>
                    <a:pt x="10732" y="70243"/>
                    <a:pt x="13081" y="72148"/>
                  </a:cubicBezTo>
                  <a:cubicBezTo>
                    <a:pt x="17082" y="75450"/>
                    <a:pt x="21336" y="77736"/>
                    <a:pt x="24003" y="74434"/>
                  </a:cubicBezTo>
                  <a:cubicBezTo>
                    <a:pt x="26099" y="71894"/>
                    <a:pt x="26607" y="69481"/>
                    <a:pt x="25337" y="66750"/>
                  </a:cubicBezTo>
                  <a:cubicBezTo>
                    <a:pt x="23813" y="63258"/>
                    <a:pt x="19939" y="59194"/>
                    <a:pt x="13589" y="53860"/>
                  </a:cubicBezTo>
                  <a:lnTo>
                    <a:pt x="17463" y="49288"/>
                  </a:lnTo>
                  <a:cubicBezTo>
                    <a:pt x="24511" y="55193"/>
                    <a:pt x="28893" y="59956"/>
                    <a:pt x="30798" y="64337"/>
                  </a:cubicBezTo>
                  <a:cubicBezTo>
                    <a:pt x="33084" y="69481"/>
                    <a:pt x="32258" y="73799"/>
                    <a:pt x="28575" y="78244"/>
                  </a:cubicBezTo>
                  <a:cubicBezTo>
                    <a:pt x="22733" y="85292"/>
                    <a:pt x="15621" y="82117"/>
                    <a:pt x="9207" y="76783"/>
                  </a:cubicBezTo>
                  <a:cubicBezTo>
                    <a:pt x="6668" y="74688"/>
                    <a:pt x="4254" y="72275"/>
                    <a:pt x="2159" y="70179"/>
                  </a:cubicBezTo>
                  <a:cubicBezTo>
                    <a:pt x="1397" y="69417"/>
                    <a:pt x="699" y="68719"/>
                    <a:pt x="0" y="68020"/>
                  </a:cubicBezTo>
                  <a:lnTo>
                    <a:pt x="4191" y="63702"/>
                  </a:lnTo>
                  <a:lnTo>
                    <a:pt x="4191" y="63702"/>
                  </a:lnTo>
                  <a:close/>
                  <a:moveTo>
                    <a:pt x="37338" y="64147"/>
                  </a:moveTo>
                  <a:lnTo>
                    <a:pt x="22543" y="42747"/>
                  </a:lnTo>
                  <a:lnTo>
                    <a:pt x="26860" y="39826"/>
                  </a:lnTo>
                  <a:lnTo>
                    <a:pt x="49467" y="44525"/>
                  </a:lnTo>
                  <a:lnTo>
                    <a:pt x="41148" y="31190"/>
                  </a:lnTo>
                  <a:lnTo>
                    <a:pt x="46228" y="28015"/>
                  </a:lnTo>
                  <a:lnTo>
                    <a:pt x="58293" y="47319"/>
                  </a:lnTo>
                  <a:lnTo>
                    <a:pt x="60135" y="50304"/>
                  </a:lnTo>
                  <a:lnTo>
                    <a:pt x="55817" y="52907"/>
                  </a:lnTo>
                  <a:lnTo>
                    <a:pt x="32957" y="47192"/>
                  </a:lnTo>
                  <a:lnTo>
                    <a:pt x="42291" y="60718"/>
                  </a:lnTo>
                  <a:lnTo>
                    <a:pt x="37338" y="64083"/>
                  </a:lnTo>
                  <a:lnTo>
                    <a:pt x="37338" y="64083"/>
                  </a:lnTo>
                  <a:close/>
                  <a:moveTo>
                    <a:pt x="57213" y="21856"/>
                  </a:moveTo>
                  <a:lnTo>
                    <a:pt x="68199" y="43001"/>
                  </a:lnTo>
                  <a:lnTo>
                    <a:pt x="62865" y="45732"/>
                  </a:lnTo>
                  <a:lnTo>
                    <a:pt x="51879" y="24586"/>
                  </a:lnTo>
                  <a:lnTo>
                    <a:pt x="57213" y="21856"/>
                  </a:lnTo>
                  <a:lnTo>
                    <a:pt x="57213" y="21856"/>
                  </a:lnTo>
                  <a:close/>
                  <a:moveTo>
                    <a:pt x="67501" y="14871"/>
                  </a:moveTo>
                  <a:lnTo>
                    <a:pt x="81090" y="29603"/>
                  </a:lnTo>
                  <a:lnTo>
                    <a:pt x="82360" y="10426"/>
                  </a:lnTo>
                  <a:lnTo>
                    <a:pt x="88329" y="10807"/>
                  </a:lnTo>
                  <a:lnTo>
                    <a:pt x="84074" y="39382"/>
                  </a:lnTo>
                  <a:lnTo>
                    <a:pt x="63056" y="18998"/>
                  </a:lnTo>
                  <a:lnTo>
                    <a:pt x="67437" y="14934"/>
                  </a:lnTo>
                  <a:lnTo>
                    <a:pt x="67437" y="14934"/>
                  </a:lnTo>
                  <a:close/>
                  <a:moveTo>
                    <a:pt x="114363" y="7759"/>
                  </a:moveTo>
                  <a:cubicBezTo>
                    <a:pt x="113348" y="7949"/>
                    <a:pt x="112141" y="8140"/>
                    <a:pt x="110935" y="8330"/>
                  </a:cubicBezTo>
                  <a:cubicBezTo>
                    <a:pt x="106743" y="8965"/>
                    <a:pt x="101727" y="9791"/>
                    <a:pt x="101600" y="11569"/>
                  </a:cubicBezTo>
                  <a:cubicBezTo>
                    <a:pt x="101537" y="13029"/>
                    <a:pt x="101537" y="14299"/>
                    <a:pt x="101600" y="15442"/>
                  </a:cubicBezTo>
                  <a:lnTo>
                    <a:pt x="113474" y="12966"/>
                  </a:lnTo>
                  <a:lnTo>
                    <a:pt x="114681" y="18808"/>
                  </a:lnTo>
                  <a:lnTo>
                    <a:pt x="102934" y="21221"/>
                  </a:lnTo>
                  <a:cubicBezTo>
                    <a:pt x="103251" y="22110"/>
                    <a:pt x="103568" y="23126"/>
                    <a:pt x="103949" y="24142"/>
                  </a:cubicBezTo>
                  <a:lnTo>
                    <a:pt x="103949" y="24142"/>
                  </a:lnTo>
                  <a:lnTo>
                    <a:pt x="104521" y="25793"/>
                  </a:lnTo>
                  <a:cubicBezTo>
                    <a:pt x="104521" y="25793"/>
                    <a:pt x="105854" y="25666"/>
                    <a:pt x="107569" y="25412"/>
                  </a:cubicBezTo>
                  <a:cubicBezTo>
                    <a:pt x="110427" y="25031"/>
                    <a:pt x="113856" y="24015"/>
                    <a:pt x="116459" y="23189"/>
                  </a:cubicBezTo>
                  <a:lnTo>
                    <a:pt x="118301" y="28904"/>
                  </a:lnTo>
                  <a:cubicBezTo>
                    <a:pt x="115443" y="29793"/>
                    <a:pt x="111633" y="30936"/>
                    <a:pt x="108331" y="31317"/>
                  </a:cubicBezTo>
                  <a:cubicBezTo>
                    <a:pt x="103886" y="31889"/>
                    <a:pt x="100076" y="31190"/>
                    <a:pt x="98870" y="27698"/>
                  </a:cubicBezTo>
                  <a:lnTo>
                    <a:pt x="98298" y="26047"/>
                  </a:lnTo>
                  <a:lnTo>
                    <a:pt x="98298" y="26047"/>
                  </a:lnTo>
                  <a:cubicBezTo>
                    <a:pt x="96266" y="20268"/>
                    <a:pt x="95123" y="17093"/>
                    <a:pt x="95504" y="10997"/>
                  </a:cubicBezTo>
                  <a:cubicBezTo>
                    <a:pt x="95949" y="4393"/>
                    <a:pt x="103568" y="3187"/>
                    <a:pt x="109918" y="2171"/>
                  </a:cubicBezTo>
                  <a:cubicBezTo>
                    <a:pt x="111062" y="1980"/>
                    <a:pt x="112141" y="1853"/>
                    <a:pt x="113093" y="1663"/>
                  </a:cubicBezTo>
                  <a:lnTo>
                    <a:pt x="114300" y="7568"/>
                  </a:lnTo>
                  <a:lnTo>
                    <a:pt x="114300" y="7568"/>
                  </a:lnTo>
                  <a:close/>
                  <a:moveTo>
                    <a:pt x="148336" y="28777"/>
                  </a:moveTo>
                  <a:cubicBezTo>
                    <a:pt x="146749" y="25920"/>
                    <a:pt x="145288" y="23697"/>
                    <a:pt x="143828" y="21983"/>
                  </a:cubicBezTo>
                  <a:cubicBezTo>
                    <a:pt x="142748" y="20713"/>
                    <a:pt x="141732" y="19697"/>
                    <a:pt x="140716" y="18935"/>
                  </a:cubicBezTo>
                  <a:cubicBezTo>
                    <a:pt x="138557" y="18935"/>
                    <a:pt x="136398" y="18935"/>
                    <a:pt x="134239" y="18935"/>
                  </a:cubicBezTo>
                  <a:lnTo>
                    <a:pt x="133604" y="18935"/>
                  </a:lnTo>
                  <a:lnTo>
                    <a:pt x="133604" y="27063"/>
                  </a:lnTo>
                  <a:lnTo>
                    <a:pt x="127571" y="27063"/>
                  </a:lnTo>
                  <a:lnTo>
                    <a:pt x="127571" y="3695"/>
                  </a:lnTo>
                  <a:lnTo>
                    <a:pt x="127699" y="1218"/>
                  </a:lnTo>
                  <a:lnTo>
                    <a:pt x="130175" y="774"/>
                  </a:lnTo>
                  <a:cubicBezTo>
                    <a:pt x="131382" y="583"/>
                    <a:pt x="132524" y="393"/>
                    <a:pt x="133604" y="266"/>
                  </a:cubicBezTo>
                  <a:cubicBezTo>
                    <a:pt x="137604" y="-179"/>
                    <a:pt x="141542" y="-115"/>
                    <a:pt x="144717" y="837"/>
                  </a:cubicBezTo>
                  <a:cubicBezTo>
                    <a:pt x="148590" y="1980"/>
                    <a:pt x="151321" y="4330"/>
                    <a:pt x="152082" y="8457"/>
                  </a:cubicBezTo>
                  <a:cubicBezTo>
                    <a:pt x="152082" y="8711"/>
                    <a:pt x="152146" y="8965"/>
                    <a:pt x="152210" y="9092"/>
                  </a:cubicBezTo>
                  <a:lnTo>
                    <a:pt x="152210" y="9092"/>
                  </a:lnTo>
                  <a:cubicBezTo>
                    <a:pt x="152210" y="9092"/>
                    <a:pt x="152210" y="9410"/>
                    <a:pt x="152210" y="9537"/>
                  </a:cubicBezTo>
                  <a:cubicBezTo>
                    <a:pt x="152337" y="12267"/>
                    <a:pt x="150876" y="14553"/>
                    <a:pt x="148717" y="16204"/>
                  </a:cubicBezTo>
                  <a:cubicBezTo>
                    <a:pt x="148336" y="16522"/>
                    <a:pt x="147892" y="16839"/>
                    <a:pt x="147447" y="17093"/>
                  </a:cubicBezTo>
                  <a:cubicBezTo>
                    <a:pt x="147765" y="17411"/>
                    <a:pt x="148082" y="17792"/>
                    <a:pt x="148399" y="18173"/>
                  </a:cubicBezTo>
                  <a:cubicBezTo>
                    <a:pt x="150051" y="20205"/>
                    <a:pt x="151765" y="22681"/>
                    <a:pt x="153543" y="25920"/>
                  </a:cubicBezTo>
                  <a:lnTo>
                    <a:pt x="148336" y="28841"/>
                  </a:lnTo>
                  <a:lnTo>
                    <a:pt x="148336" y="28841"/>
                  </a:lnTo>
                  <a:close/>
                  <a:moveTo>
                    <a:pt x="133668" y="6235"/>
                  </a:moveTo>
                  <a:lnTo>
                    <a:pt x="133668" y="12902"/>
                  </a:lnTo>
                  <a:lnTo>
                    <a:pt x="134366" y="12902"/>
                  </a:lnTo>
                  <a:cubicBezTo>
                    <a:pt x="136716" y="12902"/>
                    <a:pt x="139065" y="13029"/>
                    <a:pt x="141542" y="12902"/>
                  </a:cubicBezTo>
                  <a:lnTo>
                    <a:pt x="141796" y="12902"/>
                  </a:lnTo>
                  <a:cubicBezTo>
                    <a:pt x="142875" y="12775"/>
                    <a:pt x="144145" y="12267"/>
                    <a:pt x="145161" y="11505"/>
                  </a:cubicBezTo>
                  <a:cubicBezTo>
                    <a:pt x="145860" y="10934"/>
                    <a:pt x="146368" y="10362"/>
                    <a:pt x="146304" y="9791"/>
                  </a:cubicBezTo>
                  <a:cubicBezTo>
                    <a:pt x="146304" y="9791"/>
                    <a:pt x="146304" y="9791"/>
                    <a:pt x="146304" y="9791"/>
                  </a:cubicBezTo>
                  <a:lnTo>
                    <a:pt x="146304" y="9791"/>
                  </a:lnTo>
                  <a:cubicBezTo>
                    <a:pt x="146304" y="9791"/>
                    <a:pt x="146304" y="9537"/>
                    <a:pt x="146304" y="9473"/>
                  </a:cubicBezTo>
                  <a:cubicBezTo>
                    <a:pt x="146050" y="7949"/>
                    <a:pt x="144843" y="7060"/>
                    <a:pt x="143129" y="6552"/>
                  </a:cubicBezTo>
                  <a:cubicBezTo>
                    <a:pt x="140779" y="5854"/>
                    <a:pt x="137604" y="5854"/>
                    <a:pt x="134366" y="6235"/>
                  </a:cubicBezTo>
                  <a:lnTo>
                    <a:pt x="133731" y="6235"/>
                  </a:lnTo>
                  <a:close/>
                  <a:moveTo>
                    <a:pt x="165037" y="23253"/>
                  </a:moveTo>
                  <a:cubicBezTo>
                    <a:pt x="165418" y="24015"/>
                    <a:pt x="166243" y="24840"/>
                    <a:pt x="167259" y="25475"/>
                  </a:cubicBezTo>
                  <a:cubicBezTo>
                    <a:pt x="168148" y="26110"/>
                    <a:pt x="169164" y="26491"/>
                    <a:pt x="170053" y="26618"/>
                  </a:cubicBezTo>
                  <a:cubicBezTo>
                    <a:pt x="171387" y="26745"/>
                    <a:pt x="172784" y="26491"/>
                    <a:pt x="173799" y="25856"/>
                  </a:cubicBezTo>
                  <a:cubicBezTo>
                    <a:pt x="174498" y="25475"/>
                    <a:pt x="175006" y="24904"/>
                    <a:pt x="175133" y="24205"/>
                  </a:cubicBezTo>
                  <a:cubicBezTo>
                    <a:pt x="175133" y="24015"/>
                    <a:pt x="175196" y="23824"/>
                    <a:pt x="175196" y="23634"/>
                  </a:cubicBezTo>
                  <a:cubicBezTo>
                    <a:pt x="175260" y="22745"/>
                    <a:pt x="175070" y="22110"/>
                    <a:pt x="174688" y="21665"/>
                  </a:cubicBezTo>
                  <a:cubicBezTo>
                    <a:pt x="174181" y="21157"/>
                    <a:pt x="173418" y="20776"/>
                    <a:pt x="172466" y="20586"/>
                  </a:cubicBezTo>
                  <a:cubicBezTo>
                    <a:pt x="172212" y="20586"/>
                    <a:pt x="171958" y="20522"/>
                    <a:pt x="171641" y="20459"/>
                  </a:cubicBezTo>
                  <a:lnTo>
                    <a:pt x="171513" y="20459"/>
                  </a:lnTo>
                  <a:cubicBezTo>
                    <a:pt x="168656" y="20141"/>
                    <a:pt x="166243" y="18998"/>
                    <a:pt x="164529" y="17284"/>
                  </a:cubicBezTo>
                  <a:cubicBezTo>
                    <a:pt x="162687" y="15442"/>
                    <a:pt x="161735" y="13029"/>
                    <a:pt x="161925" y="10553"/>
                  </a:cubicBezTo>
                  <a:lnTo>
                    <a:pt x="161925" y="10553"/>
                  </a:lnTo>
                  <a:cubicBezTo>
                    <a:pt x="162179" y="8076"/>
                    <a:pt x="163703" y="5981"/>
                    <a:pt x="165862" y="4584"/>
                  </a:cubicBezTo>
                  <a:cubicBezTo>
                    <a:pt x="167831" y="3314"/>
                    <a:pt x="170371" y="2615"/>
                    <a:pt x="172847" y="2869"/>
                  </a:cubicBezTo>
                  <a:cubicBezTo>
                    <a:pt x="175387" y="3123"/>
                    <a:pt x="177292" y="4203"/>
                    <a:pt x="178816" y="5536"/>
                  </a:cubicBezTo>
                  <a:cubicBezTo>
                    <a:pt x="180213" y="6806"/>
                    <a:pt x="181102" y="8330"/>
                    <a:pt x="181737" y="9537"/>
                  </a:cubicBezTo>
                  <a:lnTo>
                    <a:pt x="176403" y="12204"/>
                  </a:lnTo>
                  <a:cubicBezTo>
                    <a:pt x="176022" y="11442"/>
                    <a:pt x="175514" y="10553"/>
                    <a:pt x="174752" y="9854"/>
                  </a:cubicBezTo>
                  <a:cubicBezTo>
                    <a:pt x="174117" y="9283"/>
                    <a:pt x="173355" y="8838"/>
                    <a:pt x="172339" y="8775"/>
                  </a:cubicBezTo>
                  <a:cubicBezTo>
                    <a:pt x="171196" y="8648"/>
                    <a:pt x="170053" y="9029"/>
                    <a:pt x="169164" y="9600"/>
                  </a:cubicBezTo>
                  <a:cubicBezTo>
                    <a:pt x="168466" y="10045"/>
                    <a:pt x="168021" y="10553"/>
                    <a:pt x="167957" y="10997"/>
                  </a:cubicBezTo>
                  <a:lnTo>
                    <a:pt x="167957" y="10997"/>
                  </a:lnTo>
                  <a:cubicBezTo>
                    <a:pt x="167957" y="11696"/>
                    <a:pt x="168212" y="12394"/>
                    <a:pt x="168783" y="13029"/>
                  </a:cubicBezTo>
                  <a:cubicBezTo>
                    <a:pt x="169545" y="13791"/>
                    <a:pt x="170688" y="14299"/>
                    <a:pt x="172085" y="14426"/>
                  </a:cubicBezTo>
                  <a:lnTo>
                    <a:pt x="172212" y="14426"/>
                  </a:lnTo>
                  <a:cubicBezTo>
                    <a:pt x="172720" y="14426"/>
                    <a:pt x="173165" y="14553"/>
                    <a:pt x="173673" y="14680"/>
                  </a:cubicBezTo>
                  <a:cubicBezTo>
                    <a:pt x="175768" y="15125"/>
                    <a:pt x="177673" y="16014"/>
                    <a:pt x="179070" y="17538"/>
                  </a:cubicBezTo>
                  <a:cubicBezTo>
                    <a:pt x="180594" y="19125"/>
                    <a:pt x="181420" y="21348"/>
                    <a:pt x="181229" y="24078"/>
                  </a:cubicBezTo>
                  <a:cubicBezTo>
                    <a:pt x="181229" y="24459"/>
                    <a:pt x="181102" y="24904"/>
                    <a:pt x="181038" y="25348"/>
                  </a:cubicBezTo>
                  <a:cubicBezTo>
                    <a:pt x="180531" y="27952"/>
                    <a:pt x="178943" y="29793"/>
                    <a:pt x="176848" y="31000"/>
                  </a:cubicBezTo>
                  <a:cubicBezTo>
                    <a:pt x="174752" y="32206"/>
                    <a:pt x="172021" y="32714"/>
                    <a:pt x="169609" y="32524"/>
                  </a:cubicBezTo>
                  <a:cubicBezTo>
                    <a:pt x="167704" y="32333"/>
                    <a:pt x="165671" y="31508"/>
                    <a:pt x="164021" y="30428"/>
                  </a:cubicBezTo>
                  <a:cubicBezTo>
                    <a:pt x="162243" y="29222"/>
                    <a:pt x="160655" y="27634"/>
                    <a:pt x="159829" y="26047"/>
                  </a:cubicBezTo>
                  <a:lnTo>
                    <a:pt x="165100" y="23253"/>
                  </a:lnTo>
                  <a:lnTo>
                    <a:pt x="165100" y="23253"/>
                  </a:lnTo>
                  <a:close/>
                  <a:moveTo>
                    <a:pt x="197803" y="11315"/>
                  </a:moveTo>
                  <a:lnTo>
                    <a:pt x="189992" y="34810"/>
                  </a:lnTo>
                  <a:lnTo>
                    <a:pt x="184341" y="32968"/>
                  </a:lnTo>
                  <a:lnTo>
                    <a:pt x="192151" y="9473"/>
                  </a:lnTo>
                  <a:lnTo>
                    <a:pt x="197803" y="11315"/>
                  </a:lnTo>
                  <a:lnTo>
                    <a:pt x="197803" y="11315"/>
                  </a:lnTo>
                  <a:close/>
                  <a:moveTo>
                    <a:pt x="202756" y="38937"/>
                  </a:moveTo>
                  <a:lnTo>
                    <a:pt x="211963" y="22300"/>
                  </a:lnTo>
                  <a:lnTo>
                    <a:pt x="205486" y="18935"/>
                  </a:lnTo>
                  <a:lnTo>
                    <a:pt x="208217" y="13601"/>
                  </a:lnTo>
                  <a:lnTo>
                    <a:pt x="226695" y="23189"/>
                  </a:lnTo>
                  <a:lnTo>
                    <a:pt x="223965" y="28523"/>
                  </a:lnTo>
                  <a:lnTo>
                    <a:pt x="217297" y="25094"/>
                  </a:lnTo>
                  <a:lnTo>
                    <a:pt x="207963" y="41858"/>
                  </a:lnTo>
                  <a:lnTo>
                    <a:pt x="202692" y="38937"/>
                  </a:lnTo>
                  <a:lnTo>
                    <a:pt x="202692" y="38937"/>
                  </a:lnTo>
                  <a:close/>
                  <a:moveTo>
                    <a:pt x="233172" y="41350"/>
                  </a:moveTo>
                  <a:cubicBezTo>
                    <a:pt x="235331" y="42557"/>
                    <a:pt x="237363" y="43890"/>
                    <a:pt x="239268" y="45414"/>
                  </a:cubicBezTo>
                  <a:cubicBezTo>
                    <a:pt x="241046" y="46811"/>
                    <a:pt x="242634" y="48272"/>
                    <a:pt x="244094" y="49859"/>
                  </a:cubicBezTo>
                  <a:cubicBezTo>
                    <a:pt x="246698" y="45986"/>
                    <a:pt x="247968" y="42303"/>
                    <a:pt x="244412" y="39890"/>
                  </a:cubicBezTo>
                  <a:cubicBezTo>
                    <a:pt x="239840" y="36778"/>
                    <a:pt x="236220" y="38302"/>
                    <a:pt x="233109" y="41350"/>
                  </a:cubicBezTo>
                  <a:lnTo>
                    <a:pt x="233109" y="41350"/>
                  </a:lnTo>
                  <a:close/>
                  <a:moveTo>
                    <a:pt x="235649" y="50113"/>
                  </a:moveTo>
                  <a:cubicBezTo>
                    <a:pt x="233743" y="48589"/>
                    <a:pt x="231585" y="47256"/>
                    <a:pt x="229299" y="46049"/>
                  </a:cubicBezTo>
                  <a:cubicBezTo>
                    <a:pt x="228854" y="46621"/>
                    <a:pt x="228473" y="47192"/>
                    <a:pt x="228092" y="47764"/>
                  </a:cubicBezTo>
                  <a:cubicBezTo>
                    <a:pt x="227076" y="49224"/>
                    <a:pt x="226060" y="50558"/>
                    <a:pt x="225235" y="51637"/>
                  </a:cubicBezTo>
                  <a:lnTo>
                    <a:pt x="220535" y="47891"/>
                  </a:lnTo>
                  <a:cubicBezTo>
                    <a:pt x="221552" y="46621"/>
                    <a:pt x="222377" y="45478"/>
                    <a:pt x="223203" y="44271"/>
                  </a:cubicBezTo>
                  <a:cubicBezTo>
                    <a:pt x="229045" y="36080"/>
                    <a:pt x="235712" y="26745"/>
                    <a:pt x="247841" y="34937"/>
                  </a:cubicBezTo>
                  <a:cubicBezTo>
                    <a:pt x="255460" y="40080"/>
                    <a:pt x="253556" y="46621"/>
                    <a:pt x="249110" y="53225"/>
                  </a:cubicBezTo>
                  <a:cubicBezTo>
                    <a:pt x="247396" y="55701"/>
                    <a:pt x="245428" y="58114"/>
                    <a:pt x="243459" y="60464"/>
                  </a:cubicBezTo>
                  <a:cubicBezTo>
                    <a:pt x="242634" y="61480"/>
                    <a:pt x="241808" y="62432"/>
                    <a:pt x="241237" y="63131"/>
                  </a:cubicBezTo>
                  <a:lnTo>
                    <a:pt x="236601" y="59384"/>
                  </a:lnTo>
                  <a:cubicBezTo>
                    <a:pt x="237427" y="58305"/>
                    <a:pt x="238125" y="57479"/>
                    <a:pt x="238824" y="56654"/>
                  </a:cubicBezTo>
                  <a:cubicBezTo>
                    <a:pt x="239332" y="56019"/>
                    <a:pt x="239903" y="55384"/>
                    <a:pt x="240411" y="54749"/>
                  </a:cubicBezTo>
                  <a:cubicBezTo>
                    <a:pt x="238951" y="53098"/>
                    <a:pt x="237363" y="51574"/>
                    <a:pt x="235585" y="50177"/>
                  </a:cubicBezTo>
                  <a:lnTo>
                    <a:pt x="235585" y="5017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862045" y="1019683"/>
              <a:ext cx="34447" cy="26524"/>
            </a:xfrm>
            <a:custGeom>
              <a:avLst/>
              <a:gdLst/>
              <a:ahLst/>
              <a:cxnLst/>
              <a:rect l="l" t="t" r="r" b="b"/>
              <a:pathLst>
                <a:path w="34447" h="26524" extrusionOk="0">
                  <a:moveTo>
                    <a:pt x="23399" y="0"/>
                  </a:moveTo>
                  <a:lnTo>
                    <a:pt x="32416" y="10477"/>
                  </a:lnTo>
                  <a:lnTo>
                    <a:pt x="34448" y="12827"/>
                  </a:lnTo>
                  <a:lnTo>
                    <a:pt x="32035" y="14796"/>
                  </a:lnTo>
                  <a:cubicBezTo>
                    <a:pt x="30828" y="15748"/>
                    <a:pt x="29685" y="16764"/>
                    <a:pt x="28479" y="17780"/>
                  </a:cubicBezTo>
                  <a:cubicBezTo>
                    <a:pt x="24732" y="21018"/>
                    <a:pt x="20795" y="24447"/>
                    <a:pt x="16541" y="25971"/>
                  </a:cubicBezTo>
                  <a:cubicBezTo>
                    <a:pt x="14064" y="26860"/>
                    <a:pt x="11588" y="26607"/>
                    <a:pt x="9302" y="25718"/>
                  </a:cubicBezTo>
                  <a:cubicBezTo>
                    <a:pt x="6889" y="24765"/>
                    <a:pt x="4730" y="22987"/>
                    <a:pt x="3079" y="21018"/>
                  </a:cubicBezTo>
                  <a:cubicBezTo>
                    <a:pt x="1491" y="19113"/>
                    <a:pt x="602" y="16574"/>
                    <a:pt x="221" y="14033"/>
                  </a:cubicBezTo>
                  <a:cubicBezTo>
                    <a:pt x="-223" y="11113"/>
                    <a:pt x="31" y="8065"/>
                    <a:pt x="729" y="6096"/>
                  </a:cubicBezTo>
                  <a:lnTo>
                    <a:pt x="6381" y="8065"/>
                  </a:lnTo>
                  <a:cubicBezTo>
                    <a:pt x="6000" y="9207"/>
                    <a:pt x="5873" y="11176"/>
                    <a:pt x="6190" y="13144"/>
                  </a:cubicBezTo>
                  <a:cubicBezTo>
                    <a:pt x="6444" y="14732"/>
                    <a:pt x="6952" y="16256"/>
                    <a:pt x="7714" y="17208"/>
                  </a:cubicBezTo>
                  <a:cubicBezTo>
                    <a:pt x="8730" y="18479"/>
                    <a:pt x="10127" y="19558"/>
                    <a:pt x="11524" y="20129"/>
                  </a:cubicBezTo>
                  <a:cubicBezTo>
                    <a:pt x="12540" y="20510"/>
                    <a:pt x="13620" y="20638"/>
                    <a:pt x="14572" y="20320"/>
                  </a:cubicBezTo>
                  <a:cubicBezTo>
                    <a:pt x="17811" y="19177"/>
                    <a:pt x="21240" y="16129"/>
                    <a:pt x="24605" y="13271"/>
                  </a:cubicBezTo>
                  <a:cubicBezTo>
                    <a:pt x="25050" y="12890"/>
                    <a:pt x="25494" y="12446"/>
                    <a:pt x="25939" y="12065"/>
                  </a:cubicBezTo>
                  <a:lnTo>
                    <a:pt x="18890" y="3937"/>
                  </a:lnTo>
                  <a:lnTo>
                    <a:pt x="23399" y="0"/>
                  </a:lnTo>
                  <a:lnTo>
                    <a:pt x="23399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887382" y="1042173"/>
              <a:ext cx="29601" cy="28905"/>
            </a:xfrm>
            <a:custGeom>
              <a:avLst/>
              <a:gdLst/>
              <a:ahLst/>
              <a:cxnLst/>
              <a:rect l="l" t="t" r="r" b="b"/>
              <a:pathLst>
                <a:path w="29601" h="28905" extrusionOk="0">
                  <a:moveTo>
                    <a:pt x="4602" y="5196"/>
                  </a:moveTo>
                  <a:cubicBezTo>
                    <a:pt x="5046" y="4815"/>
                    <a:pt x="5491" y="4370"/>
                    <a:pt x="6062" y="3989"/>
                  </a:cubicBezTo>
                  <a:cubicBezTo>
                    <a:pt x="8539" y="2084"/>
                    <a:pt x="11650" y="433"/>
                    <a:pt x="15016" y="52"/>
                  </a:cubicBezTo>
                  <a:cubicBezTo>
                    <a:pt x="18635" y="-265"/>
                    <a:pt x="22318" y="814"/>
                    <a:pt x="25684" y="4497"/>
                  </a:cubicBezTo>
                  <a:cubicBezTo>
                    <a:pt x="25938" y="4815"/>
                    <a:pt x="26255" y="5196"/>
                    <a:pt x="26636" y="5640"/>
                  </a:cubicBezTo>
                  <a:cubicBezTo>
                    <a:pt x="29430" y="9260"/>
                    <a:pt x="30002" y="12816"/>
                    <a:pt x="29367" y="16054"/>
                  </a:cubicBezTo>
                  <a:cubicBezTo>
                    <a:pt x="28541" y="20245"/>
                    <a:pt x="25557" y="23674"/>
                    <a:pt x="22953" y="25960"/>
                  </a:cubicBezTo>
                  <a:cubicBezTo>
                    <a:pt x="22826" y="26087"/>
                    <a:pt x="22636" y="26214"/>
                    <a:pt x="22445" y="26341"/>
                  </a:cubicBezTo>
                  <a:cubicBezTo>
                    <a:pt x="20096" y="28119"/>
                    <a:pt x="16540" y="29072"/>
                    <a:pt x="13111" y="28881"/>
                  </a:cubicBezTo>
                  <a:cubicBezTo>
                    <a:pt x="9555" y="28691"/>
                    <a:pt x="5999" y="27421"/>
                    <a:pt x="3649" y="24690"/>
                  </a:cubicBezTo>
                  <a:cubicBezTo>
                    <a:pt x="3522" y="24563"/>
                    <a:pt x="3395" y="24373"/>
                    <a:pt x="3268" y="24182"/>
                  </a:cubicBezTo>
                  <a:cubicBezTo>
                    <a:pt x="1173" y="21325"/>
                    <a:pt x="-224" y="17896"/>
                    <a:pt x="30" y="14276"/>
                  </a:cubicBezTo>
                  <a:cubicBezTo>
                    <a:pt x="220" y="11165"/>
                    <a:pt x="1617" y="8053"/>
                    <a:pt x="4729" y="5259"/>
                  </a:cubicBezTo>
                  <a:lnTo>
                    <a:pt x="4729" y="5259"/>
                  </a:lnTo>
                  <a:close/>
                  <a:moveTo>
                    <a:pt x="9745" y="8688"/>
                  </a:moveTo>
                  <a:cubicBezTo>
                    <a:pt x="9364" y="8942"/>
                    <a:pt x="8983" y="9260"/>
                    <a:pt x="8602" y="9641"/>
                  </a:cubicBezTo>
                  <a:cubicBezTo>
                    <a:pt x="6761" y="11292"/>
                    <a:pt x="5999" y="13006"/>
                    <a:pt x="5872" y="14657"/>
                  </a:cubicBezTo>
                  <a:cubicBezTo>
                    <a:pt x="5745" y="16753"/>
                    <a:pt x="6634" y="18848"/>
                    <a:pt x="7967" y="20626"/>
                  </a:cubicBezTo>
                  <a:lnTo>
                    <a:pt x="8158" y="20817"/>
                  </a:lnTo>
                  <a:cubicBezTo>
                    <a:pt x="9301" y="22150"/>
                    <a:pt x="11269" y="22849"/>
                    <a:pt x="13301" y="22912"/>
                  </a:cubicBezTo>
                  <a:cubicBezTo>
                    <a:pt x="15460" y="22976"/>
                    <a:pt x="17556" y="22468"/>
                    <a:pt x="18826" y="21515"/>
                  </a:cubicBezTo>
                  <a:lnTo>
                    <a:pt x="19016" y="21388"/>
                  </a:lnTo>
                  <a:cubicBezTo>
                    <a:pt x="20921" y="19801"/>
                    <a:pt x="22953" y="17451"/>
                    <a:pt x="23461" y="14911"/>
                  </a:cubicBezTo>
                  <a:cubicBezTo>
                    <a:pt x="23779" y="13260"/>
                    <a:pt x="23461" y="11355"/>
                    <a:pt x="21874" y="9323"/>
                  </a:cubicBezTo>
                  <a:cubicBezTo>
                    <a:pt x="21683" y="9069"/>
                    <a:pt x="21493" y="8815"/>
                    <a:pt x="21239" y="8561"/>
                  </a:cubicBezTo>
                  <a:cubicBezTo>
                    <a:pt x="19334" y="6466"/>
                    <a:pt x="17365" y="5831"/>
                    <a:pt x="15587" y="6021"/>
                  </a:cubicBezTo>
                  <a:cubicBezTo>
                    <a:pt x="13555" y="6212"/>
                    <a:pt x="11460" y="7355"/>
                    <a:pt x="9745" y="8688"/>
                  </a:cubicBezTo>
                  <a:lnTo>
                    <a:pt x="9745" y="868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913908" y="1058819"/>
              <a:ext cx="27669" cy="32044"/>
            </a:xfrm>
            <a:custGeom>
              <a:avLst/>
              <a:gdLst/>
              <a:ahLst/>
              <a:cxnLst/>
              <a:rect l="l" t="t" r="r" b="b"/>
              <a:pathLst>
                <a:path w="27669" h="32044" extrusionOk="0">
                  <a:moveTo>
                    <a:pt x="21891" y="11346"/>
                  </a:moveTo>
                  <a:cubicBezTo>
                    <a:pt x="21510" y="10330"/>
                    <a:pt x="20621" y="9060"/>
                    <a:pt x="19542" y="7917"/>
                  </a:cubicBezTo>
                  <a:cubicBezTo>
                    <a:pt x="18653" y="7028"/>
                    <a:pt x="17700" y="6330"/>
                    <a:pt x="16938" y="6076"/>
                  </a:cubicBezTo>
                  <a:cubicBezTo>
                    <a:pt x="15414" y="5631"/>
                    <a:pt x="13382" y="6076"/>
                    <a:pt x="11477" y="7028"/>
                  </a:cubicBezTo>
                  <a:cubicBezTo>
                    <a:pt x="9509" y="8044"/>
                    <a:pt x="7794" y="9632"/>
                    <a:pt x="7032" y="11410"/>
                  </a:cubicBezTo>
                  <a:cubicBezTo>
                    <a:pt x="5953" y="13823"/>
                    <a:pt x="5508" y="16744"/>
                    <a:pt x="6207" y="19347"/>
                  </a:cubicBezTo>
                  <a:cubicBezTo>
                    <a:pt x="6715" y="21379"/>
                    <a:pt x="7921" y="23157"/>
                    <a:pt x="10080" y="24364"/>
                  </a:cubicBezTo>
                  <a:cubicBezTo>
                    <a:pt x="11414" y="25126"/>
                    <a:pt x="12874" y="25697"/>
                    <a:pt x="14208" y="25951"/>
                  </a:cubicBezTo>
                  <a:cubicBezTo>
                    <a:pt x="15351" y="26142"/>
                    <a:pt x="16494" y="25951"/>
                    <a:pt x="17510" y="25443"/>
                  </a:cubicBezTo>
                  <a:cubicBezTo>
                    <a:pt x="18653" y="24808"/>
                    <a:pt x="19478" y="23030"/>
                    <a:pt x="20240" y="21125"/>
                  </a:cubicBezTo>
                  <a:cubicBezTo>
                    <a:pt x="18716" y="20363"/>
                    <a:pt x="16621" y="19538"/>
                    <a:pt x="14652" y="18776"/>
                  </a:cubicBezTo>
                  <a:cubicBezTo>
                    <a:pt x="13763" y="18395"/>
                    <a:pt x="12874" y="18077"/>
                    <a:pt x="11795" y="17633"/>
                  </a:cubicBezTo>
                  <a:lnTo>
                    <a:pt x="14081" y="12108"/>
                  </a:lnTo>
                  <a:cubicBezTo>
                    <a:pt x="14716" y="12362"/>
                    <a:pt x="15795" y="12807"/>
                    <a:pt x="16875" y="13251"/>
                  </a:cubicBezTo>
                  <a:cubicBezTo>
                    <a:pt x="20240" y="14585"/>
                    <a:pt x="23860" y="16045"/>
                    <a:pt x="25828" y="17569"/>
                  </a:cubicBezTo>
                  <a:lnTo>
                    <a:pt x="27606" y="18966"/>
                  </a:lnTo>
                  <a:lnTo>
                    <a:pt x="26781" y="20998"/>
                  </a:lnTo>
                  <a:cubicBezTo>
                    <a:pt x="26781" y="20998"/>
                    <a:pt x="26590" y="21443"/>
                    <a:pt x="26336" y="22141"/>
                  </a:cubicBezTo>
                  <a:cubicBezTo>
                    <a:pt x="25130" y="25380"/>
                    <a:pt x="23796" y="28872"/>
                    <a:pt x="20431" y="30714"/>
                  </a:cubicBezTo>
                  <a:cubicBezTo>
                    <a:pt x="18145" y="31984"/>
                    <a:pt x="15732" y="32238"/>
                    <a:pt x="13382" y="31920"/>
                  </a:cubicBezTo>
                  <a:cubicBezTo>
                    <a:pt x="11223" y="31603"/>
                    <a:pt x="9128" y="30777"/>
                    <a:pt x="7223" y="29634"/>
                  </a:cubicBezTo>
                  <a:cubicBezTo>
                    <a:pt x="3476" y="27539"/>
                    <a:pt x="1381" y="24364"/>
                    <a:pt x="492" y="20871"/>
                  </a:cubicBezTo>
                  <a:cubicBezTo>
                    <a:pt x="-524" y="16934"/>
                    <a:pt x="111" y="12616"/>
                    <a:pt x="1698" y="9060"/>
                  </a:cubicBezTo>
                  <a:cubicBezTo>
                    <a:pt x="3095" y="6012"/>
                    <a:pt x="5762" y="3409"/>
                    <a:pt x="8874" y="1821"/>
                  </a:cubicBezTo>
                  <a:cubicBezTo>
                    <a:pt x="12049" y="170"/>
                    <a:pt x="15668" y="-465"/>
                    <a:pt x="18716" y="361"/>
                  </a:cubicBezTo>
                  <a:cubicBezTo>
                    <a:pt x="20621" y="869"/>
                    <a:pt x="22463" y="2202"/>
                    <a:pt x="23987" y="3790"/>
                  </a:cubicBezTo>
                  <a:cubicBezTo>
                    <a:pt x="25638" y="5504"/>
                    <a:pt x="27035" y="7600"/>
                    <a:pt x="27670" y="9378"/>
                  </a:cubicBezTo>
                  <a:lnTo>
                    <a:pt x="22018" y="11410"/>
                  </a:lnTo>
                  <a:lnTo>
                    <a:pt x="22018" y="1141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942213" y="1072514"/>
              <a:ext cx="31876" cy="30115"/>
            </a:xfrm>
            <a:custGeom>
              <a:avLst/>
              <a:gdLst/>
              <a:ahLst/>
              <a:cxnLst/>
              <a:rect l="l" t="t" r="r" b="b"/>
              <a:pathLst>
                <a:path w="31876" h="30115" extrusionOk="0">
                  <a:moveTo>
                    <a:pt x="17272" y="64"/>
                  </a:moveTo>
                  <a:cubicBezTo>
                    <a:pt x="19050" y="762"/>
                    <a:pt x="20701" y="1397"/>
                    <a:pt x="22542" y="2032"/>
                  </a:cubicBezTo>
                  <a:cubicBezTo>
                    <a:pt x="24384" y="2667"/>
                    <a:pt x="26479" y="3239"/>
                    <a:pt x="29146" y="3937"/>
                  </a:cubicBezTo>
                  <a:lnTo>
                    <a:pt x="31877" y="4636"/>
                  </a:lnTo>
                  <a:lnTo>
                    <a:pt x="31369" y="7366"/>
                  </a:lnTo>
                  <a:cubicBezTo>
                    <a:pt x="30734" y="11049"/>
                    <a:pt x="30035" y="14034"/>
                    <a:pt x="29210" y="16764"/>
                  </a:cubicBezTo>
                  <a:cubicBezTo>
                    <a:pt x="28321" y="19558"/>
                    <a:pt x="27305" y="22098"/>
                    <a:pt x="25781" y="24956"/>
                  </a:cubicBezTo>
                  <a:cubicBezTo>
                    <a:pt x="24701" y="27115"/>
                    <a:pt x="22225" y="28765"/>
                    <a:pt x="19367" y="29591"/>
                  </a:cubicBezTo>
                  <a:cubicBezTo>
                    <a:pt x="16827" y="30290"/>
                    <a:pt x="13907" y="30353"/>
                    <a:pt x="11430" y="29401"/>
                  </a:cubicBezTo>
                  <a:cubicBezTo>
                    <a:pt x="7683" y="27940"/>
                    <a:pt x="5143" y="26226"/>
                    <a:pt x="3365" y="24194"/>
                  </a:cubicBezTo>
                  <a:cubicBezTo>
                    <a:pt x="1524" y="22098"/>
                    <a:pt x="571" y="19812"/>
                    <a:pt x="0" y="17336"/>
                  </a:cubicBezTo>
                  <a:lnTo>
                    <a:pt x="5842" y="15939"/>
                  </a:lnTo>
                  <a:cubicBezTo>
                    <a:pt x="6223" y="17526"/>
                    <a:pt x="6794" y="18987"/>
                    <a:pt x="7938" y="20257"/>
                  </a:cubicBezTo>
                  <a:cubicBezTo>
                    <a:pt x="9080" y="21590"/>
                    <a:pt x="10858" y="22733"/>
                    <a:pt x="13652" y="23813"/>
                  </a:cubicBezTo>
                  <a:cubicBezTo>
                    <a:pt x="14922" y="24257"/>
                    <a:pt x="16446" y="24257"/>
                    <a:pt x="17843" y="23813"/>
                  </a:cubicBezTo>
                  <a:cubicBezTo>
                    <a:pt x="19177" y="23432"/>
                    <a:pt x="20257" y="22860"/>
                    <a:pt x="20574" y="22225"/>
                  </a:cubicBezTo>
                  <a:cubicBezTo>
                    <a:pt x="21844" y="19685"/>
                    <a:pt x="22796" y="17399"/>
                    <a:pt x="23558" y="14923"/>
                  </a:cubicBezTo>
                  <a:cubicBezTo>
                    <a:pt x="24130" y="13145"/>
                    <a:pt x="24574" y="11176"/>
                    <a:pt x="25019" y="8954"/>
                  </a:cubicBezTo>
                  <a:cubicBezTo>
                    <a:pt x="23432" y="8509"/>
                    <a:pt x="22035" y="8065"/>
                    <a:pt x="20701" y="7620"/>
                  </a:cubicBezTo>
                  <a:cubicBezTo>
                    <a:pt x="18669" y="6922"/>
                    <a:pt x="16954" y="6287"/>
                    <a:pt x="15176" y="5588"/>
                  </a:cubicBezTo>
                  <a:lnTo>
                    <a:pt x="17335" y="0"/>
                  </a:lnTo>
                  <a:lnTo>
                    <a:pt x="17335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977201" y="1079308"/>
              <a:ext cx="28959" cy="28829"/>
            </a:xfrm>
            <a:custGeom>
              <a:avLst/>
              <a:gdLst/>
              <a:ahLst/>
              <a:cxnLst/>
              <a:rect l="l" t="t" r="r" b="b"/>
              <a:pathLst>
                <a:path w="28959" h="28829" extrusionOk="0">
                  <a:moveTo>
                    <a:pt x="8001" y="14606"/>
                  </a:moveTo>
                  <a:cubicBezTo>
                    <a:pt x="10351" y="14606"/>
                    <a:pt x="12700" y="14796"/>
                    <a:pt x="15113" y="15050"/>
                  </a:cubicBezTo>
                  <a:cubicBezTo>
                    <a:pt x="17716" y="15304"/>
                    <a:pt x="20320" y="15622"/>
                    <a:pt x="22924" y="16066"/>
                  </a:cubicBezTo>
                  <a:cubicBezTo>
                    <a:pt x="22796" y="10796"/>
                    <a:pt x="21526" y="6414"/>
                    <a:pt x="16510" y="5970"/>
                  </a:cubicBezTo>
                  <a:cubicBezTo>
                    <a:pt x="16320" y="5970"/>
                    <a:pt x="16193" y="5970"/>
                    <a:pt x="16065" y="5970"/>
                  </a:cubicBezTo>
                  <a:cubicBezTo>
                    <a:pt x="13589" y="5970"/>
                    <a:pt x="11430" y="7875"/>
                    <a:pt x="9779" y="10732"/>
                  </a:cubicBezTo>
                  <a:cubicBezTo>
                    <a:pt x="9081" y="11939"/>
                    <a:pt x="8509" y="13209"/>
                    <a:pt x="8001" y="14669"/>
                  </a:cubicBezTo>
                  <a:lnTo>
                    <a:pt x="8001" y="14669"/>
                  </a:lnTo>
                  <a:close/>
                  <a:moveTo>
                    <a:pt x="14541" y="21019"/>
                  </a:moveTo>
                  <a:cubicBezTo>
                    <a:pt x="11811" y="20765"/>
                    <a:pt x="9144" y="20638"/>
                    <a:pt x="6477" y="20575"/>
                  </a:cubicBezTo>
                  <a:cubicBezTo>
                    <a:pt x="6350" y="21464"/>
                    <a:pt x="6223" y="22416"/>
                    <a:pt x="6160" y="23305"/>
                  </a:cubicBezTo>
                  <a:cubicBezTo>
                    <a:pt x="6032" y="24448"/>
                    <a:pt x="5969" y="25528"/>
                    <a:pt x="5969" y="26671"/>
                  </a:cubicBezTo>
                  <a:lnTo>
                    <a:pt x="0" y="26671"/>
                  </a:lnTo>
                  <a:cubicBezTo>
                    <a:pt x="0" y="25337"/>
                    <a:pt x="63" y="24067"/>
                    <a:pt x="190" y="22797"/>
                  </a:cubicBezTo>
                  <a:cubicBezTo>
                    <a:pt x="699" y="17336"/>
                    <a:pt x="2159" y="11875"/>
                    <a:pt x="4572" y="7748"/>
                  </a:cubicBezTo>
                  <a:cubicBezTo>
                    <a:pt x="7239" y="3049"/>
                    <a:pt x="11113" y="-63"/>
                    <a:pt x="16065" y="1"/>
                  </a:cubicBezTo>
                  <a:cubicBezTo>
                    <a:pt x="16383" y="1"/>
                    <a:pt x="16701" y="1"/>
                    <a:pt x="17018" y="1"/>
                  </a:cubicBezTo>
                  <a:cubicBezTo>
                    <a:pt x="30480" y="1207"/>
                    <a:pt x="29401" y="13971"/>
                    <a:pt x="28448" y="24956"/>
                  </a:cubicBezTo>
                  <a:cubicBezTo>
                    <a:pt x="28321" y="26417"/>
                    <a:pt x="28194" y="27814"/>
                    <a:pt x="28131" y="28830"/>
                  </a:cubicBezTo>
                  <a:lnTo>
                    <a:pt x="22162" y="28449"/>
                  </a:lnTo>
                  <a:cubicBezTo>
                    <a:pt x="22288" y="26925"/>
                    <a:pt x="22352" y="25655"/>
                    <a:pt x="22479" y="24385"/>
                  </a:cubicBezTo>
                  <a:cubicBezTo>
                    <a:pt x="22543" y="23623"/>
                    <a:pt x="22606" y="22797"/>
                    <a:pt x="22670" y="22035"/>
                  </a:cubicBezTo>
                  <a:cubicBezTo>
                    <a:pt x="19939" y="21591"/>
                    <a:pt x="17209" y="21210"/>
                    <a:pt x="14541" y="20956"/>
                  </a:cubicBezTo>
                  <a:lnTo>
                    <a:pt x="14541" y="2095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1013841" y="1078420"/>
              <a:ext cx="24828" cy="28828"/>
            </a:xfrm>
            <a:custGeom>
              <a:avLst/>
              <a:gdLst/>
              <a:ahLst/>
              <a:cxnLst/>
              <a:rect l="l" t="t" r="r" b="b"/>
              <a:pathLst>
                <a:path w="24828" h="28828" extrusionOk="0">
                  <a:moveTo>
                    <a:pt x="5969" y="3683"/>
                  </a:moveTo>
                  <a:lnTo>
                    <a:pt x="6286" y="11049"/>
                  </a:lnTo>
                  <a:lnTo>
                    <a:pt x="18860" y="0"/>
                  </a:lnTo>
                  <a:lnTo>
                    <a:pt x="22860" y="4508"/>
                  </a:lnTo>
                  <a:lnTo>
                    <a:pt x="13399" y="12763"/>
                  </a:lnTo>
                  <a:lnTo>
                    <a:pt x="24829" y="23940"/>
                  </a:lnTo>
                  <a:lnTo>
                    <a:pt x="20638" y="28194"/>
                  </a:lnTo>
                  <a:lnTo>
                    <a:pt x="8890" y="16764"/>
                  </a:lnTo>
                  <a:lnTo>
                    <a:pt x="6668" y="18669"/>
                  </a:lnTo>
                  <a:lnTo>
                    <a:pt x="7112" y="28575"/>
                  </a:lnTo>
                  <a:lnTo>
                    <a:pt x="1143" y="28829"/>
                  </a:lnTo>
                  <a:lnTo>
                    <a:pt x="0" y="4001"/>
                  </a:lnTo>
                  <a:lnTo>
                    <a:pt x="5969" y="3683"/>
                  </a:lnTo>
                  <a:lnTo>
                    <a:pt x="5969" y="368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1045991" y="1070865"/>
              <a:ext cx="28364" cy="30160"/>
            </a:xfrm>
            <a:custGeom>
              <a:avLst/>
              <a:gdLst/>
              <a:ahLst/>
              <a:cxnLst/>
              <a:rect l="l" t="t" r="r" b="b"/>
              <a:pathLst>
                <a:path w="28364" h="30160" extrusionOk="0">
                  <a:moveTo>
                    <a:pt x="2838" y="30161"/>
                  </a:moveTo>
                  <a:cubicBezTo>
                    <a:pt x="1187" y="24128"/>
                    <a:pt x="-274" y="18350"/>
                    <a:pt x="44" y="13270"/>
                  </a:cubicBezTo>
                  <a:cubicBezTo>
                    <a:pt x="361" y="7491"/>
                    <a:pt x="2774" y="2983"/>
                    <a:pt x="9251" y="697"/>
                  </a:cubicBezTo>
                  <a:cubicBezTo>
                    <a:pt x="14712" y="-1208"/>
                    <a:pt x="18713" y="887"/>
                    <a:pt x="21951" y="5840"/>
                  </a:cubicBezTo>
                  <a:cubicBezTo>
                    <a:pt x="24555" y="9841"/>
                    <a:pt x="26523" y="15937"/>
                    <a:pt x="28365" y="23303"/>
                  </a:cubicBezTo>
                  <a:lnTo>
                    <a:pt x="22523" y="24763"/>
                  </a:lnTo>
                  <a:cubicBezTo>
                    <a:pt x="22015" y="22731"/>
                    <a:pt x="21507" y="20826"/>
                    <a:pt x="20935" y="19048"/>
                  </a:cubicBezTo>
                  <a:lnTo>
                    <a:pt x="7219" y="23112"/>
                  </a:lnTo>
                  <a:cubicBezTo>
                    <a:pt x="7664" y="24890"/>
                    <a:pt x="8108" y="26732"/>
                    <a:pt x="8616" y="28573"/>
                  </a:cubicBezTo>
                  <a:lnTo>
                    <a:pt x="2838" y="30161"/>
                  </a:lnTo>
                  <a:lnTo>
                    <a:pt x="2838" y="30161"/>
                  </a:lnTo>
                  <a:close/>
                  <a:moveTo>
                    <a:pt x="6013" y="13651"/>
                  </a:moveTo>
                  <a:cubicBezTo>
                    <a:pt x="6013" y="14730"/>
                    <a:pt x="6013" y="15937"/>
                    <a:pt x="6140" y="17207"/>
                  </a:cubicBezTo>
                  <a:lnTo>
                    <a:pt x="19030" y="13397"/>
                  </a:lnTo>
                  <a:cubicBezTo>
                    <a:pt x="18332" y="11746"/>
                    <a:pt x="17633" y="10285"/>
                    <a:pt x="16935" y="9142"/>
                  </a:cubicBezTo>
                  <a:cubicBezTo>
                    <a:pt x="15347" y="6729"/>
                    <a:pt x="13569" y="5650"/>
                    <a:pt x="11283" y="6412"/>
                  </a:cubicBezTo>
                  <a:cubicBezTo>
                    <a:pt x="7664" y="7682"/>
                    <a:pt x="6267" y="10285"/>
                    <a:pt x="6076" y="13651"/>
                  </a:cubicBezTo>
                  <a:lnTo>
                    <a:pt x="6076" y="1365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1074483" y="1055722"/>
              <a:ext cx="38100" cy="32921"/>
            </a:xfrm>
            <a:custGeom>
              <a:avLst/>
              <a:gdLst/>
              <a:ahLst/>
              <a:cxnLst/>
              <a:rect l="l" t="t" r="r" b="b"/>
              <a:pathLst>
                <a:path w="38100" h="32921" extrusionOk="0">
                  <a:moveTo>
                    <a:pt x="13779" y="32858"/>
                  </a:moveTo>
                  <a:lnTo>
                    <a:pt x="1588" y="13554"/>
                  </a:lnTo>
                  <a:lnTo>
                    <a:pt x="0" y="11077"/>
                  </a:lnTo>
                  <a:lnTo>
                    <a:pt x="2476" y="9490"/>
                  </a:lnTo>
                  <a:cubicBezTo>
                    <a:pt x="3874" y="8601"/>
                    <a:pt x="5207" y="7648"/>
                    <a:pt x="6540" y="6759"/>
                  </a:cubicBezTo>
                  <a:cubicBezTo>
                    <a:pt x="9334" y="4854"/>
                    <a:pt x="12128" y="2949"/>
                    <a:pt x="15303" y="1235"/>
                  </a:cubicBezTo>
                  <a:cubicBezTo>
                    <a:pt x="17653" y="-35"/>
                    <a:pt x="20828" y="-353"/>
                    <a:pt x="23431" y="409"/>
                  </a:cubicBezTo>
                  <a:cubicBezTo>
                    <a:pt x="24955" y="854"/>
                    <a:pt x="26289" y="1679"/>
                    <a:pt x="27305" y="2949"/>
                  </a:cubicBezTo>
                  <a:cubicBezTo>
                    <a:pt x="28321" y="4219"/>
                    <a:pt x="28956" y="5807"/>
                    <a:pt x="28892" y="7839"/>
                  </a:cubicBezTo>
                  <a:cubicBezTo>
                    <a:pt x="28892" y="9490"/>
                    <a:pt x="28321" y="11395"/>
                    <a:pt x="27178" y="13617"/>
                  </a:cubicBezTo>
                  <a:cubicBezTo>
                    <a:pt x="28003" y="13617"/>
                    <a:pt x="28765" y="13744"/>
                    <a:pt x="29591" y="13871"/>
                  </a:cubicBezTo>
                  <a:cubicBezTo>
                    <a:pt x="32639" y="14316"/>
                    <a:pt x="35433" y="15459"/>
                    <a:pt x="38100" y="17173"/>
                  </a:cubicBezTo>
                  <a:lnTo>
                    <a:pt x="34925" y="22253"/>
                  </a:lnTo>
                  <a:cubicBezTo>
                    <a:pt x="32956" y="20983"/>
                    <a:pt x="30924" y="20158"/>
                    <a:pt x="28702" y="19840"/>
                  </a:cubicBezTo>
                  <a:cubicBezTo>
                    <a:pt x="26733" y="19523"/>
                    <a:pt x="24638" y="19650"/>
                    <a:pt x="22415" y="20158"/>
                  </a:cubicBezTo>
                  <a:cubicBezTo>
                    <a:pt x="21018" y="21618"/>
                    <a:pt x="19621" y="22825"/>
                    <a:pt x="18161" y="23777"/>
                  </a:cubicBezTo>
                  <a:cubicBezTo>
                    <a:pt x="17399" y="24285"/>
                    <a:pt x="16700" y="24730"/>
                    <a:pt x="16002" y="25174"/>
                  </a:cubicBezTo>
                  <a:lnTo>
                    <a:pt x="18859" y="29746"/>
                  </a:lnTo>
                  <a:lnTo>
                    <a:pt x="13779" y="32921"/>
                  </a:lnTo>
                  <a:lnTo>
                    <a:pt x="13779" y="32921"/>
                  </a:lnTo>
                  <a:close/>
                  <a:moveTo>
                    <a:pt x="8255" y="12855"/>
                  </a:moveTo>
                  <a:lnTo>
                    <a:pt x="12763" y="20031"/>
                  </a:lnTo>
                  <a:cubicBezTo>
                    <a:pt x="13462" y="19650"/>
                    <a:pt x="14097" y="19205"/>
                    <a:pt x="14732" y="18761"/>
                  </a:cubicBezTo>
                  <a:cubicBezTo>
                    <a:pt x="16002" y="17872"/>
                    <a:pt x="17272" y="16792"/>
                    <a:pt x="18478" y="15395"/>
                  </a:cubicBezTo>
                  <a:cubicBezTo>
                    <a:pt x="21653" y="11776"/>
                    <a:pt x="22860" y="9236"/>
                    <a:pt x="22860" y="7585"/>
                  </a:cubicBezTo>
                  <a:cubicBezTo>
                    <a:pt x="22860" y="7140"/>
                    <a:pt x="22796" y="6823"/>
                    <a:pt x="22606" y="6632"/>
                  </a:cubicBezTo>
                  <a:cubicBezTo>
                    <a:pt x="22415" y="6378"/>
                    <a:pt x="22034" y="6188"/>
                    <a:pt x="21653" y="6061"/>
                  </a:cubicBezTo>
                  <a:cubicBezTo>
                    <a:pt x="20510" y="5743"/>
                    <a:pt x="19113" y="5870"/>
                    <a:pt x="18097" y="6442"/>
                  </a:cubicBezTo>
                  <a:cubicBezTo>
                    <a:pt x="15367" y="7902"/>
                    <a:pt x="12636" y="9744"/>
                    <a:pt x="9906" y="11649"/>
                  </a:cubicBezTo>
                  <a:cubicBezTo>
                    <a:pt x="9334" y="12030"/>
                    <a:pt x="8763" y="12474"/>
                    <a:pt x="8128" y="12855"/>
                  </a:cubicBezTo>
                  <a:lnTo>
                    <a:pt x="8128" y="1285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1104264" y="1033780"/>
              <a:ext cx="26416" cy="28003"/>
            </a:xfrm>
            <a:custGeom>
              <a:avLst/>
              <a:gdLst/>
              <a:ahLst/>
              <a:cxnLst/>
              <a:rect l="l" t="t" r="r" b="b"/>
              <a:pathLst>
                <a:path w="26416" h="28003" extrusionOk="0">
                  <a:moveTo>
                    <a:pt x="21526" y="28004"/>
                  </a:moveTo>
                  <a:cubicBezTo>
                    <a:pt x="19240" y="24765"/>
                    <a:pt x="16828" y="21780"/>
                    <a:pt x="14415" y="19113"/>
                  </a:cubicBezTo>
                  <a:cubicBezTo>
                    <a:pt x="12637" y="17145"/>
                    <a:pt x="10859" y="15304"/>
                    <a:pt x="9081" y="13525"/>
                  </a:cubicBezTo>
                  <a:lnTo>
                    <a:pt x="4001" y="18097"/>
                  </a:lnTo>
                  <a:lnTo>
                    <a:pt x="0" y="13652"/>
                  </a:lnTo>
                  <a:lnTo>
                    <a:pt x="15240" y="0"/>
                  </a:lnTo>
                  <a:lnTo>
                    <a:pt x="19240" y="4445"/>
                  </a:lnTo>
                  <a:lnTo>
                    <a:pt x="13589" y="9525"/>
                  </a:lnTo>
                  <a:cubicBezTo>
                    <a:pt x="15304" y="11240"/>
                    <a:pt x="17082" y="13144"/>
                    <a:pt x="18860" y="15113"/>
                  </a:cubicBezTo>
                  <a:cubicBezTo>
                    <a:pt x="21400" y="17971"/>
                    <a:pt x="23940" y="21082"/>
                    <a:pt x="26416" y="24574"/>
                  </a:cubicBezTo>
                  <a:lnTo>
                    <a:pt x="21526" y="28004"/>
                  </a:lnTo>
                  <a:lnTo>
                    <a:pt x="21526" y="2800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1130170" y="1011395"/>
              <a:ext cx="31625" cy="32671"/>
            </a:xfrm>
            <a:custGeom>
              <a:avLst/>
              <a:gdLst/>
              <a:ahLst/>
              <a:cxnLst/>
              <a:rect l="l" t="t" r="r" b="b"/>
              <a:pathLst>
                <a:path w="31625" h="32671" extrusionOk="0">
                  <a:moveTo>
                    <a:pt x="14354" y="32671"/>
                  </a:moveTo>
                  <a:cubicBezTo>
                    <a:pt x="13401" y="31782"/>
                    <a:pt x="12385" y="30957"/>
                    <a:pt x="11306" y="30068"/>
                  </a:cubicBezTo>
                  <a:cubicBezTo>
                    <a:pt x="4321" y="24289"/>
                    <a:pt x="-4633" y="16923"/>
                    <a:pt x="2797" y="5874"/>
                  </a:cubicBezTo>
                  <a:cubicBezTo>
                    <a:pt x="8448" y="-2571"/>
                    <a:pt x="15179" y="-603"/>
                    <a:pt x="21529" y="3652"/>
                  </a:cubicBezTo>
                  <a:cubicBezTo>
                    <a:pt x="23498" y="4985"/>
                    <a:pt x="25466" y="6573"/>
                    <a:pt x="27308" y="8160"/>
                  </a:cubicBezTo>
                  <a:cubicBezTo>
                    <a:pt x="28895" y="9430"/>
                    <a:pt x="30356" y="10637"/>
                    <a:pt x="31626" y="11526"/>
                  </a:cubicBezTo>
                  <a:lnTo>
                    <a:pt x="28324" y="16479"/>
                  </a:lnTo>
                  <a:cubicBezTo>
                    <a:pt x="26800" y="15463"/>
                    <a:pt x="25212" y="14129"/>
                    <a:pt x="23498" y="12732"/>
                  </a:cubicBezTo>
                  <a:lnTo>
                    <a:pt x="23307" y="12542"/>
                  </a:lnTo>
                  <a:lnTo>
                    <a:pt x="14481" y="24924"/>
                  </a:lnTo>
                  <a:lnTo>
                    <a:pt x="15052" y="25432"/>
                  </a:lnTo>
                  <a:cubicBezTo>
                    <a:pt x="16259" y="26448"/>
                    <a:pt x="17465" y="27401"/>
                    <a:pt x="18418" y="28290"/>
                  </a:cubicBezTo>
                  <a:lnTo>
                    <a:pt x="14354" y="32671"/>
                  </a:lnTo>
                  <a:lnTo>
                    <a:pt x="14354" y="32671"/>
                  </a:lnTo>
                  <a:close/>
                  <a:moveTo>
                    <a:pt x="7750" y="9176"/>
                  </a:moveTo>
                  <a:cubicBezTo>
                    <a:pt x="4765" y="13621"/>
                    <a:pt x="6797" y="17495"/>
                    <a:pt x="10036" y="20924"/>
                  </a:cubicBezTo>
                  <a:lnTo>
                    <a:pt x="18545" y="8859"/>
                  </a:lnTo>
                  <a:lnTo>
                    <a:pt x="18164" y="8605"/>
                  </a:lnTo>
                  <a:cubicBezTo>
                    <a:pt x="14481" y="6128"/>
                    <a:pt x="10671" y="4858"/>
                    <a:pt x="7750" y="9176"/>
                  </a:cubicBezTo>
                  <a:lnTo>
                    <a:pt x="7750" y="917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593534" y="494665"/>
              <a:ext cx="830135" cy="819785"/>
            </a:xfrm>
            <a:custGeom>
              <a:avLst/>
              <a:gdLst/>
              <a:ahLst/>
              <a:cxnLst/>
              <a:rect l="l" t="t" r="r" b="b"/>
              <a:pathLst>
                <a:path w="830135" h="819785" extrusionOk="0">
                  <a:moveTo>
                    <a:pt x="499999" y="264605"/>
                  </a:moveTo>
                  <a:cubicBezTo>
                    <a:pt x="501205" y="263398"/>
                    <a:pt x="500316" y="262509"/>
                    <a:pt x="501460" y="261239"/>
                  </a:cubicBezTo>
                  <a:cubicBezTo>
                    <a:pt x="502602" y="260032"/>
                    <a:pt x="515239" y="246952"/>
                    <a:pt x="516128" y="245809"/>
                  </a:cubicBezTo>
                  <a:cubicBezTo>
                    <a:pt x="521907" y="238887"/>
                    <a:pt x="526479" y="233172"/>
                    <a:pt x="530987" y="226822"/>
                  </a:cubicBezTo>
                  <a:cubicBezTo>
                    <a:pt x="535432" y="220663"/>
                    <a:pt x="539750" y="213868"/>
                    <a:pt x="544957" y="204914"/>
                  </a:cubicBezTo>
                  <a:cubicBezTo>
                    <a:pt x="551116" y="194437"/>
                    <a:pt x="556958" y="184214"/>
                    <a:pt x="559943" y="172974"/>
                  </a:cubicBezTo>
                  <a:cubicBezTo>
                    <a:pt x="562927" y="161798"/>
                    <a:pt x="563182" y="149289"/>
                    <a:pt x="558292" y="133604"/>
                  </a:cubicBezTo>
                  <a:cubicBezTo>
                    <a:pt x="554990" y="122809"/>
                    <a:pt x="548450" y="114808"/>
                    <a:pt x="539242" y="108775"/>
                  </a:cubicBezTo>
                  <a:cubicBezTo>
                    <a:pt x="529717" y="102553"/>
                    <a:pt x="517271" y="98361"/>
                    <a:pt x="502602" y="95567"/>
                  </a:cubicBezTo>
                  <a:cubicBezTo>
                    <a:pt x="484505" y="92139"/>
                    <a:pt x="471615" y="87693"/>
                    <a:pt x="459994" y="83629"/>
                  </a:cubicBezTo>
                  <a:cubicBezTo>
                    <a:pt x="455485" y="82042"/>
                    <a:pt x="451168" y="80581"/>
                    <a:pt x="446786" y="79248"/>
                  </a:cubicBezTo>
                  <a:cubicBezTo>
                    <a:pt x="439674" y="77089"/>
                    <a:pt x="433324" y="73660"/>
                    <a:pt x="427609" y="69278"/>
                  </a:cubicBezTo>
                  <a:cubicBezTo>
                    <a:pt x="422974" y="65722"/>
                    <a:pt x="418719" y="61531"/>
                    <a:pt x="414973" y="56896"/>
                  </a:cubicBezTo>
                  <a:cubicBezTo>
                    <a:pt x="411163" y="61531"/>
                    <a:pt x="406971" y="65722"/>
                    <a:pt x="402336" y="69278"/>
                  </a:cubicBezTo>
                  <a:cubicBezTo>
                    <a:pt x="396621" y="73660"/>
                    <a:pt x="390207" y="77025"/>
                    <a:pt x="383159" y="79248"/>
                  </a:cubicBezTo>
                  <a:cubicBezTo>
                    <a:pt x="378777" y="80581"/>
                    <a:pt x="374460" y="82106"/>
                    <a:pt x="369951" y="83629"/>
                  </a:cubicBezTo>
                  <a:cubicBezTo>
                    <a:pt x="358330" y="87630"/>
                    <a:pt x="345504" y="92075"/>
                    <a:pt x="327343" y="95567"/>
                  </a:cubicBezTo>
                  <a:cubicBezTo>
                    <a:pt x="312674" y="98361"/>
                    <a:pt x="300228" y="102489"/>
                    <a:pt x="290703" y="108775"/>
                  </a:cubicBezTo>
                  <a:cubicBezTo>
                    <a:pt x="281496" y="114808"/>
                    <a:pt x="274955" y="122872"/>
                    <a:pt x="271653" y="133604"/>
                  </a:cubicBezTo>
                  <a:cubicBezTo>
                    <a:pt x="266827" y="149289"/>
                    <a:pt x="267081" y="161861"/>
                    <a:pt x="270002" y="172974"/>
                  </a:cubicBezTo>
                  <a:cubicBezTo>
                    <a:pt x="272987" y="184277"/>
                    <a:pt x="278829" y="194437"/>
                    <a:pt x="284988" y="204914"/>
                  </a:cubicBezTo>
                  <a:cubicBezTo>
                    <a:pt x="290195" y="213868"/>
                    <a:pt x="294577" y="220599"/>
                    <a:pt x="298958" y="226822"/>
                  </a:cubicBezTo>
                  <a:cubicBezTo>
                    <a:pt x="303466" y="233109"/>
                    <a:pt x="308102" y="238887"/>
                    <a:pt x="313817" y="245809"/>
                  </a:cubicBezTo>
                  <a:cubicBezTo>
                    <a:pt x="316103" y="248539"/>
                    <a:pt x="318833" y="251333"/>
                    <a:pt x="321818" y="254127"/>
                  </a:cubicBezTo>
                  <a:cubicBezTo>
                    <a:pt x="322961" y="255270"/>
                    <a:pt x="320929" y="257429"/>
                    <a:pt x="322072" y="258572"/>
                  </a:cubicBezTo>
                  <a:lnTo>
                    <a:pt x="322898" y="259334"/>
                  </a:lnTo>
                  <a:lnTo>
                    <a:pt x="320357" y="264414"/>
                  </a:lnTo>
                  <a:lnTo>
                    <a:pt x="319532" y="263652"/>
                  </a:lnTo>
                  <a:cubicBezTo>
                    <a:pt x="315214" y="259588"/>
                    <a:pt x="310896" y="255460"/>
                    <a:pt x="307340" y="251206"/>
                  </a:cubicBezTo>
                  <a:cubicBezTo>
                    <a:pt x="301435" y="244094"/>
                    <a:pt x="296672" y="238125"/>
                    <a:pt x="292100" y="231775"/>
                  </a:cubicBezTo>
                  <a:cubicBezTo>
                    <a:pt x="287465" y="225235"/>
                    <a:pt x="282956" y="218313"/>
                    <a:pt x="277685" y="209232"/>
                  </a:cubicBezTo>
                  <a:cubicBezTo>
                    <a:pt x="271272" y="198247"/>
                    <a:pt x="265113" y="187579"/>
                    <a:pt x="261874" y="175133"/>
                  </a:cubicBezTo>
                  <a:cubicBezTo>
                    <a:pt x="258572" y="162560"/>
                    <a:pt x="258254" y="148463"/>
                    <a:pt x="263588" y="131064"/>
                  </a:cubicBezTo>
                  <a:cubicBezTo>
                    <a:pt x="267526" y="118237"/>
                    <a:pt x="275273" y="108712"/>
                    <a:pt x="286131" y="101600"/>
                  </a:cubicBezTo>
                  <a:cubicBezTo>
                    <a:pt x="296672" y="94678"/>
                    <a:pt x="310071" y="90170"/>
                    <a:pt x="325882" y="87185"/>
                  </a:cubicBezTo>
                  <a:cubicBezTo>
                    <a:pt x="343471" y="83820"/>
                    <a:pt x="355981" y="79502"/>
                    <a:pt x="367284" y="75628"/>
                  </a:cubicBezTo>
                  <a:cubicBezTo>
                    <a:pt x="371919" y="74041"/>
                    <a:pt x="376365" y="72517"/>
                    <a:pt x="380810" y="71120"/>
                  </a:cubicBezTo>
                  <a:cubicBezTo>
                    <a:pt x="386842" y="69278"/>
                    <a:pt x="392366" y="66294"/>
                    <a:pt x="397319" y="62547"/>
                  </a:cubicBezTo>
                  <a:cubicBezTo>
                    <a:pt x="402780" y="58420"/>
                    <a:pt x="407543" y="53276"/>
                    <a:pt x="411671" y="47498"/>
                  </a:cubicBezTo>
                  <a:lnTo>
                    <a:pt x="415099" y="42735"/>
                  </a:lnTo>
                  <a:lnTo>
                    <a:pt x="418529" y="47498"/>
                  </a:lnTo>
                  <a:cubicBezTo>
                    <a:pt x="422656" y="53276"/>
                    <a:pt x="427482" y="58420"/>
                    <a:pt x="432880" y="62547"/>
                  </a:cubicBezTo>
                  <a:cubicBezTo>
                    <a:pt x="437832" y="66294"/>
                    <a:pt x="443357" y="69278"/>
                    <a:pt x="449390" y="71120"/>
                  </a:cubicBezTo>
                  <a:cubicBezTo>
                    <a:pt x="453898" y="72517"/>
                    <a:pt x="458280" y="74041"/>
                    <a:pt x="462915" y="75628"/>
                  </a:cubicBezTo>
                  <a:cubicBezTo>
                    <a:pt x="474218" y="79565"/>
                    <a:pt x="486727" y="83883"/>
                    <a:pt x="504317" y="87185"/>
                  </a:cubicBezTo>
                  <a:cubicBezTo>
                    <a:pt x="520065" y="90170"/>
                    <a:pt x="533527" y="94742"/>
                    <a:pt x="544068" y="101600"/>
                  </a:cubicBezTo>
                  <a:cubicBezTo>
                    <a:pt x="554927" y="108712"/>
                    <a:pt x="562610" y="118237"/>
                    <a:pt x="566611" y="131064"/>
                  </a:cubicBezTo>
                  <a:cubicBezTo>
                    <a:pt x="572008" y="148463"/>
                    <a:pt x="571691" y="162560"/>
                    <a:pt x="568325" y="175133"/>
                  </a:cubicBezTo>
                  <a:cubicBezTo>
                    <a:pt x="565023" y="187579"/>
                    <a:pt x="558927" y="198247"/>
                    <a:pt x="552513" y="209232"/>
                  </a:cubicBezTo>
                  <a:cubicBezTo>
                    <a:pt x="547243" y="218313"/>
                    <a:pt x="542735" y="225235"/>
                    <a:pt x="538099" y="231775"/>
                  </a:cubicBezTo>
                  <a:cubicBezTo>
                    <a:pt x="533527" y="238189"/>
                    <a:pt x="528765" y="244094"/>
                    <a:pt x="522859" y="251206"/>
                  </a:cubicBezTo>
                  <a:cubicBezTo>
                    <a:pt x="521716" y="252603"/>
                    <a:pt x="520510" y="253873"/>
                    <a:pt x="519366" y="255143"/>
                  </a:cubicBezTo>
                  <a:cubicBezTo>
                    <a:pt x="518858" y="255714"/>
                    <a:pt x="516191" y="258445"/>
                    <a:pt x="513271" y="261493"/>
                  </a:cubicBezTo>
                  <a:cubicBezTo>
                    <a:pt x="509333" y="265557"/>
                    <a:pt x="513588" y="255016"/>
                    <a:pt x="512826" y="255778"/>
                  </a:cubicBezTo>
                  <a:lnTo>
                    <a:pt x="500190" y="264605"/>
                  </a:lnTo>
                  <a:lnTo>
                    <a:pt x="500190" y="264605"/>
                  </a:lnTo>
                  <a:close/>
                  <a:moveTo>
                    <a:pt x="274638" y="300419"/>
                  </a:moveTo>
                  <a:cubicBezTo>
                    <a:pt x="273939" y="298895"/>
                    <a:pt x="267716" y="298641"/>
                    <a:pt x="267144" y="297498"/>
                  </a:cubicBezTo>
                  <a:cubicBezTo>
                    <a:pt x="264858" y="292291"/>
                    <a:pt x="262509" y="286956"/>
                    <a:pt x="259969" y="282702"/>
                  </a:cubicBezTo>
                  <a:cubicBezTo>
                    <a:pt x="255397" y="274955"/>
                    <a:pt x="251524" y="268669"/>
                    <a:pt x="247142" y="262319"/>
                  </a:cubicBezTo>
                  <a:cubicBezTo>
                    <a:pt x="242824" y="256032"/>
                    <a:pt x="237935" y="249682"/>
                    <a:pt x="231267" y="241745"/>
                  </a:cubicBezTo>
                  <a:cubicBezTo>
                    <a:pt x="223457" y="232410"/>
                    <a:pt x="215836" y="223456"/>
                    <a:pt x="206248" y="216853"/>
                  </a:cubicBezTo>
                  <a:cubicBezTo>
                    <a:pt x="196723" y="210312"/>
                    <a:pt x="185039" y="205803"/>
                    <a:pt x="168656" y="205105"/>
                  </a:cubicBezTo>
                  <a:cubicBezTo>
                    <a:pt x="157417" y="204597"/>
                    <a:pt x="147574" y="208026"/>
                    <a:pt x="138811" y="214693"/>
                  </a:cubicBezTo>
                  <a:cubicBezTo>
                    <a:pt x="129731" y="221552"/>
                    <a:pt x="121603" y="231839"/>
                    <a:pt x="114046" y="244729"/>
                  </a:cubicBezTo>
                  <a:cubicBezTo>
                    <a:pt x="104648" y="260667"/>
                    <a:pt x="96139" y="271272"/>
                    <a:pt x="88456" y="280797"/>
                  </a:cubicBezTo>
                  <a:cubicBezTo>
                    <a:pt x="85535" y="284480"/>
                    <a:pt x="82677" y="287973"/>
                    <a:pt x="79820" y="291782"/>
                  </a:cubicBezTo>
                  <a:cubicBezTo>
                    <a:pt x="75374" y="297688"/>
                    <a:pt x="70040" y="302578"/>
                    <a:pt x="64008" y="306451"/>
                  </a:cubicBezTo>
                  <a:cubicBezTo>
                    <a:pt x="59055" y="309626"/>
                    <a:pt x="53721" y="312230"/>
                    <a:pt x="48070" y="314198"/>
                  </a:cubicBezTo>
                  <a:cubicBezTo>
                    <a:pt x="51181" y="319342"/>
                    <a:pt x="53657" y="324739"/>
                    <a:pt x="55435" y="330264"/>
                  </a:cubicBezTo>
                  <a:cubicBezTo>
                    <a:pt x="57595" y="337122"/>
                    <a:pt x="58674" y="344234"/>
                    <a:pt x="58293" y="351663"/>
                  </a:cubicBezTo>
                  <a:cubicBezTo>
                    <a:pt x="58103" y="356362"/>
                    <a:pt x="58039" y="360870"/>
                    <a:pt x="57975" y="365633"/>
                  </a:cubicBezTo>
                  <a:cubicBezTo>
                    <a:pt x="57849" y="377889"/>
                    <a:pt x="57721" y="391541"/>
                    <a:pt x="54800" y="409765"/>
                  </a:cubicBezTo>
                  <a:cubicBezTo>
                    <a:pt x="52451" y="424561"/>
                    <a:pt x="52197" y="437642"/>
                    <a:pt x="54800" y="448755"/>
                  </a:cubicBezTo>
                  <a:cubicBezTo>
                    <a:pt x="57340" y="459423"/>
                    <a:pt x="62738" y="468312"/>
                    <a:pt x="71755" y="475107"/>
                  </a:cubicBezTo>
                  <a:cubicBezTo>
                    <a:pt x="84836" y="484950"/>
                    <a:pt x="96774" y="488950"/>
                    <a:pt x="108267" y="489903"/>
                  </a:cubicBezTo>
                  <a:cubicBezTo>
                    <a:pt x="120015" y="490919"/>
                    <a:pt x="131509" y="488823"/>
                    <a:pt x="143446" y="486600"/>
                  </a:cubicBezTo>
                  <a:cubicBezTo>
                    <a:pt x="153543" y="484695"/>
                    <a:pt x="161353" y="482917"/>
                    <a:pt x="168783" y="480822"/>
                  </a:cubicBezTo>
                  <a:cubicBezTo>
                    <a:pt x="176213" y="478726"/>
                    <a:pt x="183197" y="476314"/>
                    <a:pt x="191643" y="473202"/>
                  </a:cubicBezTo>
                  <a:cubicBezTo>
                    <a:pt x="196532" y="471424"/>
                    <a:pt x="202311" y="468694"/>
                    <a:pt x="208026" y="466026"/>
                  </a:cubicBezTo>
                  <a:cubicBezTo>
                    <a:pt x="212344" y="463995"/>
                    <a:pt x="218631" y="461391"/>
                    <a:pt x="222694" y="459740"/>
                  </a:cubicBezTo>
                  <a:lnTo>
                    <a:pt x="224409" y="463931"/>
                  </a:lnTo>
                  <a:lnTo>
                    <a:pt x="214630" y="469328"/>
                  </a:lnTo>
                  <a:cubicBezTo>
                    <a:pt x="212027" y="470408"/>
                    <a:pt x="219456" y="470281"/>
                    <a:pt x="215900" y="471805"/>
                  </a:cubicBezTo>
                  <a:cubicBezTo>
                    <a:pt x="214376" y="472440"/>
                    <a:pt x="212916" y="473139"/>
                    <a:pt x="211646" y="473710"/>
                  </a:cubicBezTo>
                  <a:cubicBezTo>
                    <a:pt x="205867" y="476377"/>
                    <a:pt x="200025" y="479108"/>
                    <a:pt x="194564" y="481139"/>
                  </a:cubicBezTo>
                  <a:cubicBezTo>
                    <a:pt x="185864" y="484314"/>
                    <a:pt x="178689" y="486791"/>
                    <a:pt x="171069" y="488950"/>
                  </a:cubicBezTo>
                  <a:cubicBezTo>
                    <a:pt x="163449" y="491109"/>
                    <a:pt x="155448" y="492950"/>
                    <a:pt x="144971" y="494919"/>
                  </a:cubicBezTo>
                  <a:cubicBezTo>
                    <a:pt x="132397" y="497269"/>
                    <a:pt x="120269" y="499428"/>
                    <a:pt x="107569" y="498348"/>
                  </a:cubicBezTo>
                  <a:cubicBezTo>
                    <a:pt x="94615" y="497269"/>
                    <a:pt x="81280" y="492760"/>
                    <a:pt x="66675" y="481838"/>
                  </a:cubicBezTo>
                  <a:cubicBezTo>
                    <a:pt x="55943" y="473773"/>
                    <a:pt x="49593" y="463296"/>
                    <a:pt x="46546" y="450659"/>
                  </a:cubicBezTo>
                  <a:cubicBezTo>
                    <a:pt x="43624" y="438404"/>
                    <a:pt x="43878" y="424244"/>
                    <a:pt x="46355" y="408432"/>
                  </a:cubicBezTo>
                  <a:cubicBezTo>
                    <a:pt x="49149" y="390779"/>
                    <a:pt x="49276" y="377508"/>
                    <a:pt x="49403" y="365570"/>
                  </a:cubicBezTo>
                  <a:cubicBezTo>
                    <a:pt x="49403" y="360617"/>
                    <a:pt x="49530" y="355854"/>
                    <a:pt x="49721" y="351282"/>
                  </a:cubicBezTo>
                  <a:cubicBezTo>
                    <a:pt x="50038" y="344932"/>
                    <a:pt x="49085" y="338773"/>
                    <a:pt x="47244" y="332803"/>
                  </a:cubicBezTo>
                  <a:cubicBezTo>
                    <a:pt x="45149" y="326263"/>
                    <a:pt x="41974" y="320040"/>
                    <a:pt x="37973" y="314198"/>
                  </a:cubicBezTo>
                  <a:lnTo>
                    <a:pt x="34607" y="309309"/>
                  </a:lnTo>
                  <a:lnTo>
                    <a:pt x="40259" y="307657"/>
                  </a:lnTo>
                  <a:cubicBezTo>
                    <a:pt x="47117" y="305689"/>
                    <a:pt x="53594" y="302959"/>
                    <a:pt x="59246" y="299212"/>
                  </a:cubicBezTo>
                  <a:cubicBezTo>
                    <a:pt x="64453" y="295846"/>
                    <a:pt x="69088" y="291656"/>
                    <a:pt x="72898" y="286575"/>
                  </a:cubicBezTo>
                  <a:cubicBezTo>
                    <a:pt x="75565" y="282956"/>
                    <a:pt x="78613" y="279273"/>
                    <a:pt x="81724" y="275336"/>
                  </a:cubicBezTo>
                  <a:cubicBezTo>
                    <a:pt x="89217" y="266002"/>
                    <a:pt x="97599" y="255651"/>
                    <a:pt x="106617" y="240284"/>
                  </a:cubicBezTo>
                  <a:cubicBezTo>
                    <a:pt x="114745" y="226441"/>
                    <a:pt x="123571" y="215328"/>
                    <a:pt x="133604" y="207772"/>
                  </a:cubicBezTo>
                  <a:cubicBezTo>
                    <a:pt x="143954" y="199961"/>
                    <a:pt x="155511" y="195897"/>
                    <a:pt x="168910" y="196532"/>
                  </a:cubicBezTo>
                  <a:cubicBezTo>
                    <a:pt x="187071" y="197358"/>
                    <a:pt x="200216" y="202374"/>
                    <a:pt x="210947" y="209804"/>
                  </a:cubicBezTo>
                  <a:cubicBezTo>
                    <a:pt x="221552" y="217106"/>
                    <a:pt x="229489" y="226441"/>
                    <a:pt x="237680" y="236220"/>
                  </a:cubicBezTo>
                  <a:cubicBezTo>
                    <a:pt x="244412" y="244285"/>
                    <a:pt x="249491" y="250825"/>
                    <a:pt x="254000" y="257429"/>
                  </a:cubicBezTo>
                  <a:cubicBezTo>
                    <a:pt x="258508" y="263906"/>
                    <a:pt x="262446" y="270383"/>
                    <a:pt x="267144" y="278384"/>
                  </a:cubicBezTo>
                  <a:cubicBezTo>
                    <a:pt x="269938" y="283146"/>
                    <a:pt x="272352" y="288671"/>
                    <a:pt x="274765" y="294132"/>
                  </a:cubicBezTo>
                  <a:cubicBezTo>
                    <a:pt x="275399" y="295529"/>
                    <a:pt x="275971" y="296926"/>
                    <a:pt x="276479" y="298006"/>
                  </a:cubicBezTo>
                  <a:lnTo>
                    <a:pt x="274510" y="300482"/>
                  </a:lnTo>
                  <a:lnTo>
                    <a:pt x="274510" y="300482"/>
                  </a:lnTo>
                  <a:close/>
                  <a:moveTo>
                    <a:pt x="298260" y="281051"/>
                  </a:moveTo>
                  <a:lnTo>
                    <a:pt x="298196" y="281051"/>
                  </a:lnTo>
                  <a:lnTo>
                    <a:pt x="291846" y="277939"/>
                  </a:lnTo>
                  <a:lnTo>
                    <a:pt x="266255" y="242125"/>
                  </a:lnTo>
                  <a:cubicBezTo>
                    <a:pt x="255524" y="227330"/>
                    <a:pt x="244793" y="212535"/>
                    <a:pt x="234124" y="197231"/>
                  </a:cubicBezTo>
                  <a:lnTo>
                    <a:pt x="233108" y="195834"/>
                  </a:lnTo>
                  <a:lnTo>
                    <a:pt x="232982" y="195643"/>
                  </a:lnTo>
                  <a:cubicBezTo>
                    <a:pt x="225235" y="186817"/>
                    <a:pt x="214567" y="180340"/>
                    <a:pt x="202628" y="176022"/>
                  </a:cubicBezTo>
                  <a:cubicBezTo>
                    <a:pt x="189293" y="171196"/>
                    <a:pt x="174371" y="169164"/>
                    <a:pt x="160084" y="169799"/>
                  </a:cubicBezTo>
                  <a:cubicBezTo>
                    <a:pt x="145796" y="170434"/>
                    <a:pt x="132397" y="175324"/>
                    <a:pt x="120650" y="182689"/>
                  </a:cubicBezTo>
                  <a:cubicBezTo>
                    <a:pt x="106871" y="191262"/>
                    <a:pt x="95377" y="203073"/>
                    <a:pt x="87376" y="215265"/>
                  </a:cubicBezTo>
                  <a:cubicBezTo>
                    <a:pt x="80200" y="226124"/>
                    <a:pt x="75057" y="234886"/>
                    <a:pt x="70485" y="242760"/>
                  </a:cubicBezTo>
                  <a:cubicBezTo>
                    <a:pt x="64199" y="253492"/>
                    <a:pt x="58928" y="262573"/>
                    <a:pt x="49847" y="274320"/>
                  </a:cubicBezTo>
                  <a:cubicBezTo>
                    <a:pt x="43497" y="282639"/>
                    <a:pt x="40196" y="289687"/>
                    <a:pt x="32766" y="294196"/>
                  </a:cubicBezTo>
                  <a:cubicBezTo>
                    <a:pt x="27178" y="297624"/>
                    <a:pt x="21272" y="300101"/>
                    <a:pt x="14986" y="301816"/>
                  </a:cubicBezTo>
                  <a:cubicBezTo>
                    <a:pt x="18732" y="307149"/>
                    <a:pt x="21717" y="312801"/>
                    <a:pt x="23876" y="319024"/>
                  </a:cubicBezTo>
                  <a:cubicBezTo>
                    <a:pt x="26733" y="327279"/>
                    <a:pt x="24511" y="335470"/>
                    <a:pt x="24193" y="345948"/>
                  </a:cubicBezTo>
                  <a:cubicBezTo>
                    <a:pt x="23685" y="360744"/>
                    <a:pt x="22035" y="371094"/>
                    <a:pt x="20066" y="383413"/>
                  </a:cubicBezTo>
                  <a:cubicBezTo>
                    <a:pt x="18669" y="392239"/>
                    <a:pt x="17082" y="402082"/>
                    <a:pt x="15621" y="415417"/>
                  </a:cubicBezTo>
                  <a:cubicBezTo>
                    <a:pt x="14097" y="429895"/>
                    <a:pt x="15431" y="446342"/>
                    <a:pt x="20574" y="461709"/>
                  </a:cubicBezTo>
                  <a:cubicBezTo>
                    <a:pt x="25019" y="474789"/>
                    <a:pt x="32194" y="487109"/>
                    <a:pt x="42863" y="496697"/>
                  </a:cubicBezTo>
                  <a:cubicBezTo>
                    <a:pt x="53657" y="506412"/>
                    <a:pt x="66548" y="514667"/>
                    <a:pt x="79946" y="519684"/>
                  </a:cubicBezTo>
                  <a:lnTo>
                    <a:pt x="79946" y="519684"/>
                  </a:lnTo>
                  <a:cubicBezTo>
                    <a:pt x="91694" y="524002"/>
                    <a:pt x="103822" y="525907"/>
                    <a:pt x="115253" y="524002"/>
                  </a:cubicBezTo>
                  <a:cubicBezTo>
                    <a:pt x="117094" y="523494"/>
                    <a:pt x="118935" y="522923"/>
                    <a:pt x="120777" y="522414"/>
                  </a:cubicBezTo>
                  <a:cubicBezTo>
                    <a:pt x="138747" y="515937"/>
                    <a:pt x="156210" y="511175"/>
                    <a:pt x="173672" y="506412"/>
                  </a:cubicBezTo>
                  <a:cubicBezTo>
                    <a:pt x="189611" y="501459"/>
                    <a:pt x="205549" y="496570"/>
                    <a:pt x="220980" y="492062"/>
                  </a:cubicBezTo>
                  <a:cubicBezTo>
                    <a:pt x="223838" y="491236"/>
                    <a:pt x="225298" y="494030"/>
                    <a:pt x="228155" y="493205"/>
                  </a:cubicBezTo>
                  <a:lnTo>
                    <a:pt x="230632" y="493712"/>
                  </a:lnTo>
                  <a:lnTo>
                    <a:pt x="231330" y="497395"/>
                  </a:lnTo>
                  <a:cubicBezTo>
                    <a:pt x="229235" y="498158"/>
                    <a:pt x="227902" y="499237"/>
                    <a:pt x="225806" y="499936"/>
                  </a:cubicBezTo>
                  <a:cubicBezTo>
                    <a:pt x="209423" y="505523"/>
                    <a:pt x="193421" y="509905"/>
                    <a:pt x="177419" y="514223"/>
                  </a:cubicBezTo>
                  <a:lnTo>
                    <a:pt x="175450" y="514731"/>
                  </a:lnTo>
                  <a:lnTo>
                    <a:pt x="174689" y="514985"/>
                  </a:lnTo>
                  <a:cubicBezTo>
                    <a:pt x="157417" y="520319"/>
                    <a:pt x="140145" y="525653"/>
                    <a:pt x="123507" y="530479"/>
                  </a:cubicBezTo>
                  <a:cubicBezTo>
                    <a:pt x="113665" y="535432"/>
                    <a:pt x="105092" y="544830"/>
                    <a:pt x="98107" y="556070"/>
                  </a:cubicBezTo>
                  <a:cubicBezTo>
                    <a:pt x="89408" y="570040"/>
                    <a:pt x="83185" y="586804"/>
                    <a:pt x="79946" y="601536"/>
                  </a:cubicBezTo>
                  <a:cubicBezTo>
                    <a:pt x="76899" y="615569"/>
                    <a:pt x="78232" y="629730"/>
                    <a:pt x="82296" y="642937"/>
                  </a:cubicBezTo>
                  <a:cubicBezTo>
                    <a:pt x="87058" y="658431"/>
                    <a:pt x="95567" y="672592"/>
                    <a:pt x="105283" y="683451"/>
                  </a:cubicBezTo>
                  <a:cubicBezTo>
                    <a:pt x="114110" y="693293"/>
                    <a:pt x="121158" y="700469"/>
                    <a:pt x="127571" y="706819"/>
                  </a:cubicBezTo>
                  <a:cubicBezTo>
                    <a:pt x="136398" y="715645"/>
                    <a:pt x="143764" y="723138"/>
                    <a:pt x="152781" y="734822"/>
                  </a:cubicBezTo>
                  <a:cubicBezTo>
                    <a:pt x="159131" y="743140"/>
                    <a:pt x="163385" y="751332"/>
                    <a:pt x="165862" y="759714"/>
                  </a:cubicBezTo>
                  <a:cubicBezTo>
                    <a:pt x="167703" y="766001"/>
                    <a:pt x="168592" y="772287"/>
                    <a:pt x="168656" y="778828"/>
                  </a:cubicBezTo>
                  <a:cubicBezTo>
                    <a:pt x="174816" y="776542"/>
                    <a:pt x="181039" y="775145"/>
                    <a:pt x="187516" y="774637"/>
                  </a:cubicBezTo>
                  <a:cubicBezTo>
                    <a:pt x="196215" y="774001"/>
                    <a:pt x="205359" y="775018"/>
                    <a:pt x="215392" y="778002"/>
                  </a:cubicBezTo>
                  <a:cubicBezTo>
                    <a:pt x="229489" y="782256"/>
                    <a:pt x="239141" y="786511"/>
                    <a:pt x="250571" y="791591"/>
                  </a:cubicBezTo>
                  <a:cubicBezTo>
                    <a:pt x="258699" y="795211"/>
                    <a:pt x="267716" y="799211"/>
                    <a:pt x="280352" y="804037"/>
                  </a:cubicBezTo>
                  <a:cubicBezTo>
                    <a:pt x="293941" y="809244"/>
                    <a:pt x="310198" y="812165"/>
                    <a:pt x="326390" y="811086"/>
                  </a:cubicBezTo>
                  <a:cubicBezTo>
                    <a:pt x="340169" y="810197"/>
                    <a:pt x="353949" y="806323"/>
                    <a:pt x="365887" y="798512"/>
                  </a:cubicBezTo>
                  <a:cubicBezTo>
                    <a:pt x="378016" y="790639"/>
                    <a:pt x="389255" y="780225"/>
                    <a:pt x="397574" y="768540"/>
                  </a:cubicBezTo>
                  <a:cubicBezTo>
                    <a:pt x="404813" y="758254"/>
                    <a:pt x="409702" y="747014"/>
                    <a:pt x="410845" y="735520"/>
                  </a:cubicBezTo>
                  <a:cubicBezTo>
                    <a:pt x="410527" y="716217"/>
                    <a:pt x="410655" y="697801"/>
                    <a:pt x="410845" y="679387"/>
                  </a:cubicBezTo>
                  <a:cubicBezTo>
                    <a:pt x="410718" y="665417"/>
                    <a:pt x="410591" y="651383"/>
                    <a:pt x="410655" y="637032"/>
                  </a:cubicBezTo>
                  <a:cubicBezTo>
                    <a:pt x="410655" y="632460"/>
                    <a:pt x="414274" y="631762"/>
                    <a:pt x="414338" y="627062"/>
                  </a:cubicBezTo>
                  <a:lnTo>
                    <a:pt x="416179" y="629158"/>
                  </a:lnTo>
                  <a:cubicBezTo>
                    <a:pt x="416306" y="634492"/>
                    <a:pt x="419481" y="633476"/>
                    <a:pt x="419481" y="638620"/>
                  </a:cubicBezTo>
                  <a:cubicBezTo>
                    <a:pt x="419544" y="652399"/>
                    <a:pt x="419481" y="665861"/>
                    <a:pt x="419291" y="679387"/>
                  </a:cubicBezTo>
                  <a:lnTo>
                    <a:pt x="419291" y="679387"/>
                  </a:lnTo>
                  <a:cubicBezTo>
                    <a:pt x="419481" y="697865"/>
                    <a:pt x="419608" y="716280"/>
                    <a:pt x="419291" y="735584"/>
                  </a:cubicBezTo>
                  <a:cubicBezTo>
                    <a:pt x="420370" y="747078"/>
                    <a:pt x="425323" y="758381"/>
                    <a:pt x="432562" y="768604"/>
                  </a:cubicBezTo>
                  <a:cubicBezTo>
                    <a:pt x="440817" y="780351"/>
                    <a:pt x="452120" y="790702"/>
                    <a:pt x="464249" y="798576"/>
                  </a:cubicBezTo>
                  <a:cubicBezTo>
                    <a:pt x="476250" y="806387"/>
                    <a:pt x="489966" y="810197"/>
                    <a:pt x="503746" y="811149"/>
                  </a:cubicBezTo>
                  <a:cubicBezTo>
                    <a:pt x="519938" y="812229"/>
                    <a:pt x="536130" y="809308"/>
                    <a:pt x="549783" y="804101"/>
                  </a:cubicBezTo>
                  <a:cubicBezTo>
                    <a:pt x="562356" y="799275"/>
                    <a:pt x="571437" y="795274"/>
                    <a:pt x="579565" y="791655"/>
                  </a:cubicBezTo>
                  <a:cubicBezTo>
                    <a:pt x="590994" y="786575"/>
                    <a:pt x="600647" y="782256"/>
                    <a:pt x="614744" y="778065"/>
                  </a:cubicBezTo>
                  <a:cubicBezTo>
                    <a:pt x="624777" y="775081"/>
                    <a:pt x="633921" y="774065"/>
                    <a:pt x="642620" y="774700"/>
                  </a:cubicBezTo>
                  <a:cubicBezTo>
                    <a:pt x="649161" y="775208"/>
                    <a:pt x="655383" y="776669"/>
                    <a:pt x="661543" y="778891"/>
                  </a:cubicBezTo>
                  <a:cubicBezTo>
                    <a:pt x="661607" y="772351"/>
                    <a:pt x="662496" y="766001"/>
                    <a:pt x="664337" y="759778"/>
                  </a:cubicBezTo>
                  <a:cubicBezTo>
                    <a:pt x="666813" y="751395"/>
                    <a:pt x="671005" y="743204"/>
                    <a:pt x="677418" y="734886"/>
                  </a:cubicBezTo>
                  <a:cubicBezTo>
                    <a:pt x="686435" y="723201"/>
                    <a:pt x="693865" y="715709"/>
                    <a:pt x="702627" y="706882"/>
                  </a:cubicBezTo>
                  <a:cubicBezTo>
                    <a:pt x="708977" y="700469"/>
                    <a:pt x="716090" y="693356"/>
                    <a:pt x="724916" y="683514"/>
                  </a:cubicBezTo>
                  <a:cubicBezTo>
                    <a:pt x="734632" y="672656"/>
                    <a:pt x="743141" y="658495"/>
                    <a:pt x="747903" y="643001"/>
                  </a:cubicBezTo>
                  <a:cubicBezTo>
                    <a:pt x="751967" y="629793"/>
                    <a:pt x="753237" y="615569"/>
                    <a:pt x="750252" y="601599"/>
                  </a:cubicBezTo>
                  <a:cubicBezTo>
                    <a:pt x="747077" y="586867"/>
                    <a:pt x="740855" y="570167"/>
                    <a:pt x="732091" y="556133"/>
                  </a:cubicBezTo>
                  <a:cubicBezTo>
                    <a:pt x="725043" y="544894"/>
                    <a:pt x="716471" y="535432"/>
                    <a:pt x="706691" y="530543"/>
                  </a:cubicBezTo>
                  <a:cubicBezTo>
                    <a:pt x="690308" y="525780"/>
                    <a:pt x="674180" y="520764"/>
                    <a:pt x="658051" y="515811"/>
                  </a:cubicBezTo>
                  <a:lnTo>
                    <a:pt x="657162" y="515556"/>
                  </a:lnTo>
                  <a:lnTo>
                    <a:pt x="655320" y="515048"/>
                  </a:lnTo>
                  <a:cubicBezTo>
                    <a:pt x="638493" y="510476"/>
                    <a:pt x="616839" y="504253"/>
                    <a:pt x="598297" y="497586"/>
                  </a:cubicBezTo>
                  <a:lnTo>
                    <a:pt x="599567" y="495109"/>
                  </a:lnTo>
                  <a:cubicBezTo>
                    <a:pt x="605917" y="496125"/>
                    <a:pt x="609537" y="491998"/>
                    <a:pt x="610552" y="492315"/>
                  </a:cubicBezTo>
                  <a:cubicBezTo>
                    <a:pt x="626555" y="497078"/>
                    <a:pt x="644525" y="502730"/>
                    <a:pt x="659194" y="507301"/>
                  </a:cubicBezTo>
                  <a:cubicBezTo>
                    <a:pt x="675386" y="511683"/>
                    <a:pt x="691579" y="516128"/>
                    <a:pt x="709358" y="522542"/>
                  </a:cubicBezTo>
                  <a:cubicBezTo>
                    <a:pt x="711200" y="523050"/>
                    <a:pt x="713041" y="523621"/>
                    <a:pt x="714883" y="524129"/>
                  </a:cubicBezTo>
                  <a:cubicBezTo>
                    <a:pt x="726313" y="526034"/>
                    <a:pt x="738441" y="524129"/>
                    <a:pt x="750189" y="519811"/>
                  </a:cubicBezTo>
                  <a:lnTo>
                    <a:pt x="750189" y="519811"/>
                  </a:lnTo>
                  <a:cubicBezTo>
                    <a:pt x="763651" y="514858"/>
                    <a:pt x="776541" y="506603"/>
                    <a:pt x="787273" y="496887"/>
                  </a:cubicBezTo>
                  <a:cubicBezTo>
                    <a:pt x="797877" y="487299"/>
                    <a:pt x="805116" y="474980"/>
                    <a:pt x="809562" y="461899"/>
                  </a:cubicBezTo>
                  <a:cubicBezTo>
                    <a:pt x="814769" y="446532"/>
                    <a:pt x="816102" y="430086"/>
                    <a:pt x="814515" y="415608"/>
                  </a:cubicBezTo>
                  <a:cubicBezTo>
                    <a:pt x="813118" y="402273"/>
                    <a:pt x="811530" y="392430"/>
                    <a:pt x="810069" y="383603"/>
                  </a:cubicBezTo>
                  <a:cubicBezTo>
                    <a:pt x="808101" y="371284"/>
                    <a:pt x="806387" y="360870"/>
                    <a:pt x="805942" y="346139"/>
                  </a:cubicBezTo>
                  <a:cubicBezTo>
                    <a:pt x="805625" y="335661"/>
                    <a:pt x="803148" y="327850"/>
                    <a:pt x="806069" y="319595"/>
                  </a:cubicBezTo>
                  <a:cubicBezTo>
                    <a:pt x="808228" y="313436"/>
                    <a:pt x="811213" y="307785"/>
                    <a:pt x="814959" y="302387"/>
                  </a:cubicBezTo>
                  <a:cubicBezTo>
                    <a:pt x="808673" y="300673"/>
                    <a:pt x="802767" y="298196"/>
                    <a:pt x="797179" y="294767"/>
                  </a:cubicBezTo>
                  <a:cubicBezTo>
                    <a:pt x="789750" y="290195"/>
                    <a:pt x="786702" y="282766"/>
                    <a:pt x="780288" y="274510"/>
                  </a:cubicBezTo>
                  <a:cubicBezTo>
                    <a:pt x="771208" y="262699"/>
                    <a:pt x="765937" y="253682"/>
                    <a:pt x="759651" y="242951"/>
                  </a:cubicBezTo>
                  <a:cubicBezTo>
                    <a:pt x="755079" y="235077"/>
                    <a:pt x="749935" y="226314"/>
                    <a:pt x="742760" y="215456"/>
                  </a:cubicBezTo>
                  <a:cubicBezTo>
                    <a:pt x="734758" y="203327"/>
                    <a:pt x="723265" y="191453"/>
                    <a:pt x="709486" y="182880"/>
                  </a:cubicBezTo>
                  <a:cubicBezTo>
                    <a:pt x="697738" y="175578"/>
                    <a:pt x="684340" y="170624"/>
                    <a:pt x="670052" y="169989"/>
                  </a:cubicBezTo>
                  <a:cubicBezTo>
                    <a:pt x="655574" y="169354"/>
                    <a:pt x="640334" y="171196"/>
                    <a:pt x="626808" y="175831"/>
                  </a:cubicBezTo>
                  <a:cubicBezTo>
                    <a:pt x="615950" y="179578"/>
                    <a:pt x="606171" y="185166"/>
                    <a:pt x="598741" y="192786"/>
                  </a:cubicBezTo>
                  <a:cubicBezTo>
                    <a:pt x="598297" y="193739"/>
                    <a:pt x="597789" y="194628"/>
                    <a:pt x="597281" y="195517"/>
                  </a:cubicBezTo>
                  <a:lnTo>
                    <a:pt x="597027" y="195897"/>
                  </a:lnTo>
                  <a:lnTo>
                    <a:pt x="538861" y="277178"/>
                  </a:lnTo>
                  <a:lnTo>
                    <a:pt x="532130" y="283083"/>
                  </a:lnTo>
                  <a:lnTo>
                    <a:pt x="525971" y="287909"/>
                  </a:lnTo>
                  <a:lnTo>
                    <a:pt x="527431" y="283337"/>
                  </a:lnTo>
                  <a:lnTo>
                    <a:pt x="527431" y="283337"/>
                  </a:lnTo>
                  <a:lnTo>
                    <a:pt x="527431" y="283210"/>
                  </a:lnTo>
                  <a:cubicBezTo>
                    <a:pt x="529971" y="279591"/>
                    <a:pt x="527558" y="278194"/>
                    <a:pt x="530098" y="274574"/>
                  </a:cubicBezTo>
                  <a:cubicBezTo>
                    <a:pt x="538734" y="262192"/>
                    <a:pt x="547497" y="249936"/>
                    <a:pt x="556260" y="237617"/>
                  </a:cubicBezTo>
                  <a:cubicBezTo>
                    <a:pt x="567627" y="221615"/>
                    <a:pt x="578993" y="205613"/>
                    <a:pt x="589979" y="189802"/>
                  </a:cubicBezTo>
                  <a:lnTo>
                    <a:pt x="590233" y="189421"/>
                  </a:lnTo>
                  <a:cubicBezTo>
                    <a:pt x="590677" y="188913"/>
                    <a:pt x="591185" y="188341"/>
                    <a:pt x="591630" y="187833"/>
                  </a:cubicBezTo>
                  <a:cubicBezTo>
                    <a:pt x="596075" y="178435"/>
                    <a:pt x="597916" y="167577"/>
                    <a:pt x="597789" y="156400"/>
                  </a:cubicBezTo>
                  <a:cubicBezTo>
                    <a:pt x="597599" y="142049"/>
                    <a:pt x="594233" y="127127"/>
                    <a:pt x="588708" y="113728"/>
                  </a:cubicBezTo>
                  <a:cubicBezTo>
                    <a:pt x="583248" y="100457"/>
                    <a:pt x="574167" y="89535"/>
                    <a:pt x="563308" y="80963"/>
                  </a:cubicBezTo>
                  <a:cubicBezTo>
                    <a:pt x="550608" y="70929"/>
                    <a:pt x="535559" y="64071"/>
                    <a:pt x="521399" y="60642"/>
                  </a:cubicBezTo>
                  <a:cubicBezTo>
                    <a:pt x="508444" y="57467"/>
                    <a:pt x="498602" y="55626"/>
                    <a:pt x="489839" y="54039"/>
                  </a:cubicBezTo>
                  <a:cubicBezTo>
                    <a:pt x="477583" y="51753"/>
                    <a:pt x="467233" y="49784"/>
                    <a:pt x="453136" y="45275"/>
                  </a:cubicBezTo>
                  <a:cubicBezTo>
                    <a:pt x="443166" y="42037"/>
                    <a:pt x="435102" y="36004"/>
                    <a:pt x="428307" y="30480"/>
                  </a:cubicBezTo>
                  <a:cubicBezTo>
                    <a:pt x="423227" y="26353"/>
                    <a:pt x="418910" y="21653"/>
                    <a:pt x="415099" y="16256"/>
                  </a:cubicBezTo>
                  <a:cubicBezTo>
                    <a:pt x="411290" y="21590"/>
                    <a:pt x="406971" y="26353"/>
                    <a:pt x="401891" y="30480"/>
                  </a:cubicBezTo>
                  <a:cubicBezTo>
                    <a:pt x="395097" y="35941"/>
                    <a:pt x="386969" y="42037"/>
                    <a:pt x="376999" y="45275"/>
                  </a:cubicBezTo>
                  <a:cubicBezTo>
                    <a:pt x="362966" y="49784"/>
                    <a:pt x="352616" y="51753"/>
                    <a:pt x="340296" y="54039"/>
                  </a:cubicBezTo>
                  <a:cubicBezTo>
                    <a:pt x="331470" y="55689"/>
                    <a:pt x="321627" y="57531"/>
                    <a:pt x="308737" y="60642"/>
                  </a:cubicBezTo>
                  <a:cubicBezTo>
                    <a:pt x="294577" y="64071"/>
                    <a:pt x="279527" y="70866"/>
                    <a:pt x="266827" y="80963"/>
                  </a:cubicBezTo>
                  <a:cubicBezTo>
                    <a:pt x="255968" y="89535"/>
                    <a:pt x="246824" y="100521"/>
                    <a:pt x="241427" y="113728"/>
                  </a:cubicBezTo>
                  <a:cubicBezTo>
                    <a:pt x="235902" y="127127"/>
                    <a:pt x="232537" y="142049"/>
                    <a:pt x="232346" y="156400"/>
                  </a:cubicBezTo>
                  <a:cubicBezTo>
                    <a:pt x="232219" y="168910"/>
                    <a:pt x="234569" y="180911"/>
                    <a:pt x="240157" y="191008"/>
                  </a:cubicBezTo>
                  <a:lnTo>
                    <a:pt x="240982" y="192151"/>
                  </a:lnTo>
                  <a:lnTo>
                    <a:pt x="272224" y="235839"/>
                  </a:lnTo>
                  <a:lnTo>
                    <a:pt x="273812" y="237998"/>
                  </a:lnTo>
                  <a:cubicBezTo>
                    <a:pt x="282130" y="249492"/>
                    <a:pt x="290449" y="260921"/>
                    <a:pt x="298894" y="272860"/>
                  </a:cubicBezTo>
                  <a:cubicBezTo>
                    <a:pt x="298894" y="272860"/>
                    <a:pt x="300990" y="281813"/>
                    <a:pt x="301625" y="283528"/>
                  </a:cubicBezTo>
                  <a:lnTo>
                    <a:pt x="298260" y="280988"/>
                  </a:lnTo>
                  <a:lnTo>
                    <a:pt x="298260" y="280988"/>
                  </a:lnTo>
                  <a:close/>
                  <a:moveTo>
                    <a:pt x="105474" y="533273"/>
                  </a:moveTo>
                  <a:cubicBezTo>
                    <a:pt x="96012" y="533209"/>
                    <a:pt x="86360" y="531178"/>
                    <a:pt x="77089" y="527685"/>
                  </a:cubicBezTo>
                  <a:lnTo>
                    <a:pt x="77089" y="527685"/>
                  </a:lnTo>
                  <a:cubicBezTo>
                    <a:pt x="62611" y="522287"/>
                    <a:pt x="48768" y="513461"/>
                    <a:pt x="37274" y="503047"/>
                  </a:cubicBezTo>
                  <a:cubicBezTo>
                    <a:pt x="25464" y="492442"/>
                    <a:pt x="17526" y="478853"/>
                    <a:pt x="12636" y="464439"/>
                  </a:cubicBezTo>
                  <a:cubicBezTo>
                    <a:pt x="7049" y="447865"/>
                    <a:pt x="5588" y="430149"/>
                    <a:pt x="7239" y="414528"/>
                  </a:cubicBezTo>
                  <a:cubicBezTo>
                    <a:pt x="8636" y="401130"/>
                    <a:pt x="10287" y="391097"/>
                    <a:pt x="11747" y="382080"/>
                  </a:cubicBezTo>
                  <a:cubicBezTo>
                    <a:pt x="13716" y="370014"/>
                    <a:pt x="15303" y="359855"/>
                    <a:pt x="15811" y="345631"/>
                  </a:cubicBezTo>
                  <a:cubicBezTo>
                    <a:pt x="16129" y="336233"/>
                    <a:pt x="18478" y="329057"/>
                    <a:pt x="16002" y="321755"/>
                  </a:cubicBezTo>
                  <a:cubicBezTo>
                    <a:pt x="13462" y="314516"/>
                    <a:pt x="9589" y="307975"/>
                    <a:pt x="4508" y="301816"/>
                  </a:cubicBezTo>
                  <a:lnTo>
                    <a:pt x="0" y="296291"/>
                  </a:lnTo>
                  <a:lnTo>
                    <a:pt x="6985" y="294957"/>
                  </a:lnTo>
                  <a:cubicBezTo>
                    <a:pt x="14859" y="293434"/>
                    <a:pt x="21971" y="290894"/>
                    <a:pt x="28511" y="286893"/>
                  </a:cubicBezTo>
                  <a:cubicBezTo>
                    <a:pt x="35115" y="282892"/>
                    <a:pt x="37592" y="276479"/>
                    <a:pt x="43307" y="269049"/>
                  </a:cubicBezTo>
                  <a:cubicBezTo>
                    <a:pt x="51943" y="257810"/>
                    <a:pt x="57150" y="248920"/>
                    <a:pt x="63310" y="238379"/>
                  </a:cubicBezTo>
                  <a:cubicBezTo>
                    <a:pt x="67818" y="230632"/>
                    <a:pt x="72835" y="222060"/>
                    <a:pt x="80454" y="210503"/>
                  </a:cubicBezTo>
                  <a:cubicBezTo>
                    <a:pt x="89090" y="197358"/>
                    <a:pt x="101473" y="184595"/>
                    <a:pt x="116332" y="175387"/>
                  </a:cubicBezTo>
                  <a:cubicBezTo>
                    <a:pt x="129222" y="167386"/>
                    <a:pt x="144018" y="161989"/>
                    <a:pt x="159893" y="161227"/>
                  </a:cubicBezTo>
                  <a:cubicBezTo>
                    <a:pt x="175196" y="160528"/>
                    <a:pt x="191262" y="162750"/>
                    <a:pt x="205677" y="167894"/>
                  </a:cubicBezTo>
                  <a:cubicBezTo>
                    <a:pt x="213106" y="170561"/>
                    <a:pt x="220154" y="174053"/>
                    <a:pt x="226441" y="178371"/>
                  </a:cubicBezTo>
                  <a:cubicBezTo>
                    <a:pt x="224727" y="171260"/>
                    <a:pt x="223965" y="163767"/>
                    <a:pt x="224028" y="156146"/>
                  </a:cubicBezTo>
                  <a:cubicBezTo>
                    <a:pt x="224218" y="140653"/>
                    <a:pt x="227838" y="124650"/>
                    <a:pt x="233743" y="110299"/>
                  </a:cubicBezTo>
                  <a:cubicBezTo>
                    <a:pt x="239776" y="95631"/>
                    <a:pt x="249873" y="83503"/>
                    <a:pt x="261747" y="74104"/>
                  </a:cubicBezTo>
                  <a:cubicBezTo>
                    <a:pt x="275463" y="63246"/>
                    <a:pt x="291655" y="55880"/>
                    <a:pt x="306896" y="52197"/>
                  </a:cubicBezTo>
                  <a:cubicBezTo>
                    <a:pt x="320040" y="49022"/>
                    <a:pt x="330010" y="47117"/>
                    <a:pt x="338963" y="45466"/>
                  </a:cubicBezTo>
                  <a:cubicBezTo>
                    <a:pt x="350901" y="43243"/>
                    <a:pt x="360998" y="41339"/>
                    <a:pt x="374587" y="36957"/>
                  </a:cubicBezTo>
                  <a:cubicBezTo>
                    <a:pt x="383477" y="34099"/>
                    <a:pt x="390716" y="28448"/>
                    <a:pt x="396748" y="23622"/>
                  </a:cubicBezTo>
                  <a:cubicBezTo>
                    <a:pt x="402717" y="18796"/>
                    <a:pt x="407543" y="12954"/>
                    <a:pt x="411607" y="6096"/>
                  </a:cubicBezTo>
                  <a:lnTo>
                    <a:pt x="415227" y="0"/>
                  </a:lnTo>
                  <a:lnTo>
                    <a:pt x="418846" y="6096"/>
                  </a:lnTo>
                  <a:cubicBezTo>
                    <a:pt x="422910" y="12954"/>
                    <a:pt x="427736" y="18796"/>
                    <a:pt x="433705" y="23622"/>
                  </a:cubicBezTo>
                  <a:cubicBezTo>
                    <a:pt x="439674" y="28448"/>
                    <a:pt x="446913" y="34036"/>
                    <a:pt x="455803" y="36957"/>
                  </a:cubicBezTo>
                  <a:cubicBezTo>
                    <a:pt x="469329" y="41339"/>
                    <a:pt x="479488" y="43243"/>
                    <a:pt x="491427" y="45466"/>
                  </a:cubicBezTo>
                  <a:cubicBezTo>
                    <a:pt x="500380" y="47117"/>
                    <a:pt x="510286" y="49022"/>
                    <a:pt x="523494" y="52197"/>
                  </a:cubicBezTo>
                  <a:cubicBezTo>
                    <a:pt x="538734" y="55880"/>
                    <a:pt x="554927" y="63246"/>
                    <a:pt x="568643" y="74104"/>
                  </a:cubicBezTo>
                  <a:cubicBezTo>
                    <a:pt x="580580" y="83566"/>
                    <a:pt x="590613" y="95631"/>
                    <a:pt x="596646" y="110299"/>
                  </a:cubicBezTo>
                  <a:cubicBezTo>
                    <a:pt x="602552" y="124650"/>
                    <a:pt x="606171" y="140653"/>
                    <a:pt x="606362" y="156146"/>
                  </a:cubicBezTo>
                  <a:cubicBezTo>
                    <a:pt x="606425" y="163322"/>
                    <a:pt x="605790" y="170434"/>
                    <a:pt x="604202" y="177165"/>
                  </a:cubicBezTo>
                  <a:cubicBezTo>
                    <a:pt x="610235" y="173164"/>
                    <a:pt x="616966" y="169989"/>
                    <a:pt x="624078" y="167513"/>
                  </a:cubicBezTo>
                  <a:cubicBezTo>
                    <a:pt x="638683" y="162433"/>
                    <a:pt x="655002" y="160464"/>
                    <a:pt x="670433" y="161163"/>
                  </a:cubicBezTo>
                  <a:cubicBezTo>
                    <a:pt x="686308" y="161861"/>
                    <a:pt x="701104" y="167259"/>
                    <a:pt x="713994" y="175324"/>
                  </a:cubicBezTo>
                  <a:cubicBezTo>
                    <a:pt x="728853" y="184531"/>
                    <a:pt x="741172" y="197295"/>
                    <a:pt x="749872" y="210439"/>
                  </a:cubicBezTo>
                  <a:cubicBezTo>
                    <a:pt x="757491" y="221996"/>
                    <a:pt x="762508" y="230632"/>
                    <a:pt x="767016" y="238316"/>
                  </a:cubicBezTo>
                  <a:cubicBezTo>
                    <a:pt x="773176" y="248856"/>
                    <a:pt x="778383" y="257810"/>
                    <a:pt x="787019" y="268986"/>
                  </a:cubicBezTo>
                  <a:cubicBezTo>
                    <a:pt x="792734" y="276416"/>
                    <a:pt x="795020" y="283210"/>
                    <a:pt x="801624" y="287210"/>
                  </a:cubicBezTo>
                  <a:cubicBezTo>
                    <a:pt x="808165" y="291211"/>
                    <a:pt x="815277" y="293751"/>
                    <a:pt x="823151" y="295275"/>
                  </a:cubicBezTo>
                  <a:lnTo>
                    <a:pt x="830136" y="296609"/>
                  </a:lnTo>
                  <a:lnTo>
                    <a:pt x="825627" y="302133"/>
                  </a:lnTo>
                  <a:cubicBezTo>
                    <a:pt x="820547" y="308292"/>
                    <a:pt x="816674" y="314770"/>
                    <a:pt x="814133" y="322072"/>
                  </a:cubicBezTo>
                  <a:cubicBezTo>
                    <a:pt x="811594" y="329375"/>
                    <a:pt x="814197" y="336169"/>
                    <a:pt x="814515" y="345503"/>
                  </a:cubicBezTo>
                  <a:cubicBezTo>
                    <a:pt x="814959" y="359728"/>
                    <a:pt x="816610" y="369887"/>
                    <a:pt x="818579" y="381953"/>
                  </a:cubicBezTo>
                  <a:cubicBezTo>
                    <a:pt x="820039" y="390970"/>
                    <a:pt x="821627" y="401003"/>
                    <a:pt x="823087" y="414401"/>
                  </a:cubicBezTo>
                  <a:cubicBezTo>
                    <a:pt x="824738" y="430022"/>
                    <a:pt x="823277" y="447739"/>
                    <a:pt x="817690" y="464312"/>
                  </a:cubicBezTo>
                  <a:cubicBezTo>
                    <a:pt x="812863" y="478726"/>
                    <a:pt x="804863" y="492315"/>
                    <a:pt x="793052" y="502920"/>
                  </a:cubicBezTo>
                  <a:cubicBezTo>
                    <a:pt x="781558" y="513270"/>
                    <a:pt x="767715" y="522097"/>
                    <a:pt x="753237" y="527495"/>
                  </a:cubicBezTo>
                  <a:lnTo>
                    <a:pt x="753237" y="527495"/>
                  </a:lnTo>
                  <a:cubicBezTo>
                    <a:pt x="743902" y="530987"/>
                    <a:pt x="734314" y="533019"/>
                    <a:pt x="724789" y="533083"/>
                  </a:cubicBezTo>
                  <a:cubicBezTo>
                    <a:pt x="730187" y="538290"/>
                    <a:pt x="735076" y="544576"/>
                    <a:pt x="739394" y="551434"/>
                  </a:cubicBezTo>
                  <a:cubicBezTo>
                    <a:pt x="748665" y="566293"/>
                    <a:pt x="755269" y="584009"/>
                    <a:pt x="758635" y="599567"/>
                  </a:cubicBezTo>
                  <a:cubicBezTo>
                    <a:pt x="762000" y="615061"/>
                    <a:pt x="760540" y="630745"/>
                    <a:pt x="756094" y="645287"/>
                  </a:cubicBezTo>
                  <a:cubicBezTo>
                    <a:pt x="750951" y="661987"/>
                    <a:pt x="741807" y="677228"/>
                    <a:pt x="731330" y="688975"/>
                  </a:cubicBezTo>
                  <a:cubicBezTo>
                    <a:pt x="722249" y="699135"/>
                    <a:pt x="715137" y="706311"/>
                    <a:pt x="708787" y="712724"/>
                  </a:cubicBezTo>
                  <a:cubicBezTo>
                    <a:pt x="700215" y="721360"/>
                    <a:pt x="692912" y="728662"/>
                    <a:pt x="684276" y="739965"/>
                  </a:cubicBezTo>
                  <a:cubicBezTo>
                    <a:pt x="678561" y="747395"/>
                    <a:pt x="674815" y="754634"/>
                    <a:pt x="672655" y="762064"/>
                  </a:cubicBezTo>
                  <a:cubicBezTo>
                    <a:pt x="670497" y="769430"/>
                    <a:pt x="669862" y="776986"/>
                    <a:pt x="670369" y="784987"/>
                  </a:cubicBezTo>
                  <a:lnTo>
                    <a:pt x="670814" y="792099"/>
                  </a:lnTo>
                  <a:lnTo>
                    <a:pt x="664337" y="789115"/>
                  </a:lnTo>
                  <a:cubicBezTo>
                    <a:pt x="657098" y="785812"/>
                    <a:pt x="649796" y="783717"/>
                    <a:pt x="642176" y="783082"/>
                  </a:cubicBezTo>
                  <a:cubicBezTo>
                    <a:pt x="634492" y="782511"/>
                    <a:pt x="626364" y="783400"/>
                    <a:pt x="617347" y="786130"/>
                  </a:cubicBezTo>
                  <a:cubicBezTo>
                    <a:pt x="603694" y="790258"/>
                    <a:pt x="594297" y="794385"/>
                    <a:pt x="583184" y="799338"/>
                  </a:cubicBezTo>
                  <a:cubicBezTo>
                    <a:pt x="574802" y="803084"/>
                    <a:pt x="565468" y="807212"/>
                    <a:pt x="552958" y="811975"/>
                  </a:cubicBezTo>
                  <a:cubicBezTo>
                    <a:pt x="538290" y="817562"/>
                    <a:pt x="520827" y="820737"/>
                    <a:pt x="503365" y="819531"/>
                  </a:cubicBezTo>
                  <a:cubicBezTo>
                    <a:pt x="488188" y="818515"/>
                    <a:pt x="473075" y="814261"/>
                    <a:pt x="459740" y="805625"/>
                  </a:cubicBezTo>
                  <a:cubicBezTo>
                    <a:pt x="446723" y="797179"/>
                    <a:pt x="434657" y="786003"/>
                    <a:pt x="425768" y="773430"/>
                  </a:cubicBezTo>
                  <a:cubicBezTo>
                    <a:pt x="421386" y="767270"/>
                    <a:pt x="417830" y="760730"/>
                    <a:pt x="415227" y="753936"/>
                  </a:cubicBezTo>
                  <a:cubicBezTo>
                    <a:pt x="412623" y="760730"/>
                    <a:pt x="409067" y="767270"/>
                    <a:pt x="404685" y="773430"/>
                  </a:cubicBezTo>
                  <a:cubicBezTo>
                    <a:pt x="395796" y="786067"/>
                    <a:pt x="383667" y="797179"/>
                    <a:pt x="370713" y="805625"/>
                  </a:cubicBezTo>
                  <a:cubicBezTo>
                    <a:pt x="357441" y="814324"/>
                    <a:pt x="342265" y="818515"/>
                    <a:pt x="327088" y="819531"/>
                  </a:cubicBezTo>
                  <a:cubicBezTo>
                    <a:pt x="309626" y="820674"/>
                    <a:pt x="292163" y="817562"/>
                    <a:pt x="277495" y="811975"/>
                  </a:cubicBezTo>
                  <a:cubicBezTo>
                    <a:pt x="264985" y="807212"/>
                    <a:pt x="255651" y="803021"/>
                    <a:pt x="247269" y="799338"/>
                  </a:cubicBezTo>
                  <a:cubicBezTo>
                    <a:pt x="236157" y="794385"/>
                    <a:pt x="226822" y="790194"/>
                    <a:pt x="213106" y="786130"/>
                  </a:cubicBezTo>
                  <a:cubicBezTo>
                    <a:pt x="204153" y="783463"/>
                    <a:pt x="195961" y="782511"/>
                    <a:pt x="188341" y="783082"/>
                  </a:cubicBezTo>
                  <a:cubicBezTo>
                    <a:pt x="180657" y="783654"/>
                    <a:pt x="173418" y="785749"/>
                    <a:pt x="166116" y="789115"/>
                  </a:cubicBezTo>
                  <a:lnTo>
                    <a:pt x="159639" y="792099"/>
                  </a:lnTo>
                  <a:lnTo>
                    <a:pt x="160084" y="784987"/>
                  </a:lnTo>
                  <a:cubicBezTo>
                    <a:pt x="160592" y="776986"/>
                    <a:pt x="159957" y="769430"/>
                    <a:pt x="157797" y="762064"/>
                  </a:cubicBezTo>
                  <a:cubicBezTo>
                    <a:pt x="155639" y="754698"/>
                    <a:pt x="151828" y="747395"/>
                    <a:pt x="146177" y="739965"/>
                  </a:cubicBezTo>
                  <a:cubicBezTo>
                    <a:pt x="137478" y="728662"/>
                    <a:pt x="130239" y="721360"/>
                    <a:pt x="121666" y="712724"/>
                  </a:cubicBezTo>
                  <a:cubicBezTo>
                    <a:pt x="115316" y="706311"/>
                    <a:pt x="108204" y="699198"/>
                    <a:pt x="99124" y="688975"/>
                  </a:cubicBezTo>
                  <a:cubicBezTo>
                    <a:pt x="88646" y="677228"/>
                    <a:pt x="79502" y="662051"/>
                    <a:pt x="74358" y="645287"/>
                  </a:cubicBezTo>
                  <a:cubicBezTo>
                    <a:pt x="69914" y="630745"/>
                    <a:pt x="68453" y="615061"/>
                    <a:pt x="71818" y="599567"/>
                  </a:cubicBezTo>
                  <a:cubicBezTo>
                    <a:pt x="75184" y="584009"/>
                    <a:pt x="81788" y="566293"/>
                    <a:pt x="91059" y="551434"/>
                  </a:cubicBezTo>
                  <a:cubicBezTo>
                    <a:pt x="95377" y="544576"/>
                    <a:pt x="100203" y="538290"/>
                    <a:pt x="105664" y="533083"/>
                  </a:cubicBezTo>
                  <a:lnTo>
                    <a:pt x="105664" y="533083"/>
                  </a:lnTo>
                  <a:close/>
                  <a:moveTo>
                    <a:pt x="384683" y="640270"/>
                  </a:moveTo>
                  <a:cubicBezTo>
                    <a:pt x="385064" y="642556"/>
                    <a:pt x="387858" y="634301"/>
                    <a:pt x="388112" y="636587"/>
                  </a:cubicBezTo>
                  <a:cubicBezTo>
                    <a:pt x="388620" y="640525"/>
                    <a:pt x="389509" y="647001"/>
                    <a:pt x="389573" y="648018"/>
                  </a:cubicBezTo>
                  <a:cubicBezTo>
                    <a:pt x="390398" y="657225"/>
                    <a:pt x="390969" y="664781"/>
                    <a:pt x="391096" y="672719"/>
                  </a:cubicBezTo>
                  <a:cubicBezTo>
                    <a:pt x="391224" y="680720"/>
                    <a:pt x="390969" y="688975"/>
                    <a:pt x="390207" y="699453"/>
                  </a:cubicBezTo>
                  <a:cubicBezTo>
                    <a:pt x="389255" y="712153"/>
                    <a:pt x="388239" y="724408"/>
                    <a:pt x="383921" y="736537"/>
                  </a:cubicBezTo>
                  <a:cubicBezTo>
                    <a:pt x="379540" y="748792"/>
                    <a:pt x="371793" y="760540"/>
                    <a:pt x="357505" y="771843"/>
                  </a:cubicBezTo>
                  <a:cubicBezTo>
                    <a:pt x="346964" y="780161"/>
                    <a:pt x="335216" y="783590"/>
                    <a:pt x="322263" y="783336"/>
                  </a:cubicBezTo>
                  <a:cubicBezTo>
                    <a:pt x="309626" y="783019"/>
                    <a:pt x="296037" y="779145"/>
                    <a:pt x="281369" y="772668"/>
                  </a:cubicBezTo>
                  <a:cubicBezTo>
                    <a:pt x="264985" y="765429"/>
                    <a:pt x="252222" y="761873"/>
                    <a:pt x="240729" y="758698"/>
                  </a:cubicBezTo>
                  <a:cubicBezTo>
                    <a:pt x="235902" y="757365"/>
                    <a:pt x="231267" y="756095"/>
                    <a:pt x="227013" y="754761"/>
                  </a:cubicBezTo>
                  <a:cubicBezTo>
                    <a:pt x="220916" y="752856"/>
                    <a:pt x="214757" y="752158"/>
                    <a:pt x="208534" y="752412"/>
                  </a:cubicBezTo>
                  <a:cubicBezTo>
                    <a:pt x="201676" y="752729"/>
                    <a:pt x="194882" y="754253"/>
                    <a:pt x="188150" y="756666"/>
                  </a:cubicBezTo>
                  <a:lnTo>
                    <a:pt x="182626" y="758634"/>
                  </a:lnTo>
                  <a:lnTo>
                    <a:pt x="182499" y="752729"/>
                  </a:lnTo>
                  <a:cubicBezTo>
                    <a:pt x="182372" y="745617"/>
                    <a:pt x="181356" y="738695"/>
                    <a:pt x="179197" y="732155"/>
                  </a:cubicBezTo>
                  <a:cubicBezTo>
                    <a:pt x="177292" y="726250"/>
                    <a:pt x="174435" y="720725"/>
                    <a:pt x="170434" y="715709"/>
                  </a:cubicBezTo>
                  <a:cubicBezTo>
                    <a:pt x="167513" y="712026"/>
                    <a:pt x="164782" y="708279"/>
                    <a:pt x="161861" y="704279"/>
                  </a:cubicBezTo>
                  <a:cubicBezTo>
                    <a:pt x="154749" y="694626"/>
                    <a:pt x="146939" y="683959"/>
                    <a:pt x="134366" y="671259"/>
                  </a:cubicBezTo>
                  <a:cubicBezTo>
                    <a:pt x="123063" y="659829"/>
                    <a:pt x="114554" y="648462"/>
                    <a:pt x="109855" y="636842"/>
                  </a:cubicBezTo>
                  <a:cubicBezTo>
                    <a:pt x="104965" y="624840"/>
                    <a:pt x="104013" y="612584"/>
                    <a:pt x="108014" y="599821"/>
                  </a:cubicBezTo>
                  <a:cubicBezTo>
                    <a:pt x="113474" y="582422"/>
                    <a:pt x="121729" y="571056"/>
                    <a:pt x="131572" y="562547"/>
                  </a:cubicBezTo>
                  <a:cubicBezTo>
                    <a:pt x="141288" y="554228"/>
                    <a:pt x="152400" y="548894"/>
                    <a:pt x="163957" y="543497"/>
                  </a:cubicBezTo>
                  <a:cubicBezTo>
                    <a:pt x="173546" y="538988"/>
                    <a:pt x="181166" y="535813"/>
                    <a:pt x="188595" y="533146"/>
                  </a:cubicBezTo>
                  <a:cubicBezTo>
                    <a:pt x="196152" y="530415"/>
                    <a:pt x="203391" y="528256"/>
                    <a:pt x="212153" y="525780"/>
                  </a:cubicBezTo>
                  <a:cubicBezTo>
                    <a:pt x="217424" y="524320"/>
                    <a:pt x="229362" y="522414"/>
                    <a:pt x="235268" y="521525"/>
                  </a:cubicBezTo>
                  <a:lnTo>
                    <a:pt x="230632" y="528384"/>
                  </a:lnTo>
                  <a:lnTo>
                    <a:pt x="238379" y="529654"/>
                  </a:lnTo>
                  <a:lnTo>
                    <a:pt x="236601" y="529908"/>
                  </a:lnTo>
                  <a:cubicBezTo>
                    <a:pt x="231013" y="530797"/>
                    <a:pt x="219329" y="532575"/>
                    <a:pt x="214439" y="533972"/>
                  </a:cubicBezTo>
                  <a:cubicBezTo>
                    <a:pt x="205677" y="536448"/>
                    <a:pt x="198564" y="538544"/>
                    <a:pt x="191389" y="541147"/>
                  </a:cubicBezTo>
                  <a:cubicBezTo>
                    <a:pt x="184214" y="543751"/>
                    <a:pt x="176784" y="546862"/>
                    <a:pt x="167449" y="551244"/>
                  </a:cubicBezTo>
                  <a:cubicBezTo>
                    <a:pt x="156464" y="556387"/>
                    <a:pt x="145923" y="561467"/>
                    <a:pt x="136970" y="569087"/>
                  </a:cubicBezTo>
                  <a:cubicBezTo>
                    <a:pt x="128207" y="576580"/>
                    <a:pt x="120904" y="586804"/>
                    <a:pt x="116014" y="602425"/>
                  </a:cubicBezTo>
                  <a:cubicBezTo>
                    <a:pt x="112649" y="613220"/>
                    <a:pt x="113474" y="623506"/>
                    <a:pt x="117602" y="633730"/>
                  </a:cubicBezTo>
                  <a:cubicBezTo>
                    <a:pt x="121920" y="644271"/>
                    <a:pt x="129731" y="654748"/>
                    <a:pt x="140271" y="665353"/>
                  </a:cubicBezTo>
                  <a:cubicBezTo>
                    <a:pt x="153289" y="678498"/>
                    <a:pt x="161353" y="689483"/>
                    <a:pt x="168592" y="699326"/>
                  </a:cubicBezTo>
                  <a:cubicBezTo>
                    <a:pt x="171386" y="703199"/>
                    <a:pt x="174117" y="706882"/>
                    <a:pt x="176974" y="710438"/>
                  </a:cubicBezTo>
                  <a:cubicBezTo>
                    <a:pt x="181610" y="716217"/>
                    <a:pt x="184912" y="722694"/>
                    <a:pt x="187135" y="729551"/>
                  </a:cubicBezTo>
                  <a:cubicBezTo>
                    <a:pt x="188976" y="735140"/>
                    <a:pt x="190056" y="740918"/>
                    <a:pt x="190564" y="746887"/>
                  </a:cubicBezTo>
                  <a:cubicBezTo>
                    <a:pt x="196342" y="745236"/>
                    <a:pt x="202184" y="744156"/>
                    <a:pt x="208026" y="743903"/>
                  </a:cubicBezTo>
                  <a:cubicBezTo>
                    <a:pt x="215202" y="743585"/>
                    <a:pt x="222441" y="744347"/>
                    <a:pt x="229426" y="746570"/>
                  </a:cubicBezTo>
                  <a:cubicBezTo>
                    <a:pt x="234061" y="748030"/>
                    <a:pt x="238379" y="749237"/>
                    <a:pt x="242824" y="750443"/>
                  </a:cubicBezTo>
                  <a:cubicBezTo>
                    <a:pt x="254699" y="753745"/>
                    <a:pt x="267780" y="757365"/>
                    <a:pt x="284671" y="764794"/>
                  </a:cubicBezTo>
                  <a:cubicBezTo>
                    <a:pt x="298387" y="770826"/>
                    <a:pt x="310960" y="774509"/>
                    <a:pt x="322326" y="774764"/>
                  </a:cubicBezTo>
                  <a:cubicBezTo>
                    <a:pt x="333312" y="775018"/>
                    <a:pt x="343281" y="772097"/>
                    <a:pt x="352171" y="765112"/>
                  </a:cubicBezTo>
                  <a:cubicBezTo>
                    <a:pt x="365062" y="754951"/>
                    <a:pt x="371983" y="744474"/>
                    <a:pt x="375857" y="733615"/>
                  </a:cubicBezTo>
                  <a:cubicBezTo>
                    <a:pt x="379794" y="722630"/>
                    <a:pt x="380746" y="710946"/>
                    <a:pt x="381635" y="698818"/>
                  </a:cubicBezTo>
                  <a:cubicBezTo>
                    <a:pt x="382397" y="688467"/>
                    <a:pt x="382651" y="680466"/>
                    <a:pt x="382524" y="672846"/>
                  </a:cubicBezTo>
                  <a:cubicBezTo>
                    <a:pt x="382397" y="665162"/>
                    <a:pt x="381889" y="657797"/>
                    <a:pt x="381063" y="648780"/>
                  </a:cubicBezTo>
                  <a:cubicBezTo>
                    <a:pt x="381000" y="647764"/>
                    <a:pt x="379413" y="636143"/>
                    <a:pt x="379222" y="634873"/>
                  </a:cubicBezTo>
                  <a:cubicBezTo>
                    <a:pt x="379095" y="633794"/>
                    <a:pt x="378841" y="632587"/>
                    <a:pt x="378651" y="631254"/>
                  </a:cubicBezTo>
                  <a:lnTo>
                    <a:pt x="382460" y="630555"/>
                  </a:lnTo>
                  <a:lnTo>
                    <a:pt x="384556" y="640270"/>
                  </a:lnTo>
                  <a:lnTo>
                    <a:pt x="384556" y="640270"/>
                  </a:lnTo>
                  <a:close/>
                  <a:moveTo>
                    <a:pt x="449008" y="633984"/>
                  </a:moveTo>
                  <a:cubicBezTo>
                    <a:pt x="448564" y="636143"/>
                    <a:pt x="451358" y="635508"/>
                    <a:pt x="450977" y="637604"/>
                  </a:cubicBezTo>
                  <a:cubicBezTo>
                    <a:pt x="449263" y="647129"/>
                    <a:pt x="448183" y="655892"/>
                    <a:pt x="447675" y="664718"/>
                  </a:cubicBezTo>
                  <a:cubicBezTo>
                    <a:pt x="447040" y="675450"/>
                    <a:pt x="447294" y="686308"/>
                    <a:pt x="448246" y="698818"/>
                  </a:cubicBezTo>
                  <a:cubicBezTo>
                    <a:pt x="449135" y="710946"/>
                    <a:pt x="450088" y="722694"/>
                    <a:pt x="454025" y="733615"/>
                  </a:cubicBezTo>
                  <a:cubicBezTo>
                    <a:pt x="457899" y="744474"/>
                    <a:pt x="464820" y="754951"/>
                    <a:pt x="477710" y="765112"/>
                  </a:cubicBezTo>
                  <a:cubicBezTo>
                    <a:pt x="486601" y="772097"/>
                    <a:pt x="496507" y="775018"/>
                    <a:pt x="507555" y="774764"/>
                  </a:cubicBezTo>
                  <a:cubicBezTo>
                    <a:pt x="518922" y="774509"/>
                    <a:pt x="531495" y="770890"/>
                    <a:pt x="545211" y="764794"/>
                  </a:cubicBezTo>
                  <a:cubicBezTo>
                    <a:pt x="562038" y="757365"/>
                    <a:pt x="575183" y="753745"/>
                    <a:pt x="587058" y="750443"/>
                  </a:cubicBezTo>
                  <a:cubicBezTo>
                    <a:pt x="591566" y="749237"/>
                    <a:pt x="595821" y="748030"/>
                    <a:pt x="600456" y="746570"/>
                  </a:cubicBezTo>
                  <a:cubicBezTo>
                    <a:pt x="607505" y="744347"/>
                    <a:pt x="614680" y="743522"/>
                    <a:pt x="621919" y="743903"/>
                  </a:cubicBezTo>
                  <a:cubicBezTo>
                    <a:pt x="627761" y="744156"/>
                    <a:pt x="633603" y="745236"/>
                    <a:pt x="639382" y="746887"/>
                  </a:cubicBezTo>
                  <a:cubicBezTo>
                    <a:pt x="639890" y="740918"/>
                    <a:pt x="640969" y="735076"/>
                    <a:pt x="642811" y="729551"/>
                  </a:cubicBezTo>
                  <a:cubicBezTo>
                    <a:pt x="645033" y="722694"/>
                    <a:pt x="648335" y="716280"/>
                    <a:pt x="652971" y="710438"/>
                  </a:cubicBezTo>
                  <a:cubicBezTo>
                    <a:pt x="655828" y="706819"/>
                    <a:pt x="658558" y="703136"/>
                    <a:pt x="661352" y="699326"/>
                  </a:cubicBezTo>
                  <a:cubicBezTo>
                    <a:pt x="668591" y="689420"/>
                    <a:pt x="676656" y="678498"/>
                    <a:pt x="689674" y="665353"/>
                  </a:cubicBezTo>
                  <a:cubicBezTo>
                    <a:pt x="700215" y="654748"/>
                    <a:pt x="708025" y="644271"/>
                    <a:pt x="712343" y="633730"/>
                  </a:cubicBezTo>
                  <a:cubicBezTo>
                    <a:pt x="716471" y="623506"/>
                    <a:pt x="717296" y="613220"/>
                    <a:pt x="713930" y="602425"/>
                  </a:cubicBezTo>
                  <a:cubicBezTo>
                    <a:pt x="709041" y="586804"/>
                    <a:pt x="701675" y="576580"/>
                    <a:pt x="692912" y="569087"/>
                  </a:cubicBezTo>
                  <a:cubicBezTo>
                    <a:pt x="684022" y="561467"/>
                    <a:pt x="673418" y="556387"/>
                    <a:pt x="662432" y="551244"/>
                  </a:cubicBezTo>
                  <a:cubicBezTo>
                    <a:pt x="653098" y="546862"/>
                    <a:pt x="645732" y="543751"/>
                    <a:pt x="638493" y="541147"/>
                  </a:cubicBezTo>
                  <a:cubicBezTo>
                    <a:pt x="631380" y="538544"/>
                    <a:pt x="624269" y="536448"/>
                    <a:pt x="615505" y="533972"/>
                  </a:cubicBezTo>
                  <a:cubicBezTo>
                    <a:pt x="610616" y="532575"/>
                    <a:pt x="592328" y="529590"/>
                    <a:pt x="586740" y="528701"/>
                  </a:cubicBezTo>
                  <a:lnTo>
                    <a:pt x="585407" y="528511"/>
                  </a:lnTo>
                  <a:cubicBezTo>
                    <a:pt x="584899" y="527431"/>
                    <a:pt x="596646" y="529019"/>
                    <a:pt x="597599" y="525780"/>
                  </a:cubicBezTo>
                  <a:cubicBezTo>
                    <a:pt x="597726" y="525272"/>
                    <a:pt x="595884" y="522224"/>
                    <a:pt x="595566" y="521589"/>
                  </a:cubicBezTo>
                  <a:cubicBezTo>
                    <a:pt x="603441" y="522923"/>
                    <a:pt x="614045" y="524764"/>
                    <a:pt x="617791" y="525844"/>
                  </a:cubicBezTo>
                  <a:cubicBezTo>
                    <a:pt x="626618" y="528320"/>
                    <a:pt x="633857" y="530479"/>
                    <a:pt x="641350" y="533209"/>
                  </a:cubicBezTo>
                  <a:cubicBezTo>
                    <a:pt x="648843" y="535940"/>
                    <a:pt x="656463" y="539115"/>
                    <a:pt x="665988" y="543560"/>
                  </a:cubicBezTo>
                  <a:cubicBezTo>
                    <a:pt x="677545" y="548958"/>
                    <a:pt x="688658" y="554292"/>
                    <a:pt x="698373" y="562610"/>
                  </a:cubicBezTo>
                  <a:cubicBezTo>
                    <a:pt x="708279" y="571056"/>
                    <a:pt x="716534" y="582486"/>
                    <a:pt x="721932" y="599884"/>
                  </a:cubicBezTo>
                  <a:cubicBezTo>
                    <a:pt x="725932" y="612648"/>
                    <a:pt x="724980" y="624904"/>
                    <a:pt x="720090" y="636905"/>
                  </a:cubicBezTo>
                  <a:cubicBezTo>
                    <a:pt x="715327" y="648526"/>
                    <a:pt x="706819" y="659892"/>
                    <a:pt x="695579" y="671322"/>
                  </a:cubicBezTo>
                  <a:cubicBezTo>
                    <a:pt x="683069" y="684022"/>
                    <a:pt x="675196" y="694690"/>
                    <a:pt x="668083" y="704342"/>
                  </a:cubicBezTo>
                  <a:cubicBezTo>
                    <a:pt x="665163" y="708279"/>
                    <a:pt x="662369" y="712089"/>
                    <a:pt x="659511" y="715772"/>
                  </a:cubicBezTo>
                  <a:cubicBezTo>
                    <a:pt x="655574" y="720725"/>
                    <a:pt x="652716" y="726313"/>
                    <a:pt x="650748" y="732219"/>
                  </a:cubicBezTo>
                  <a:cubicBezTo>
                    <a:pt x="648652" y="738759"/>
                    <a:pt x="647573" y="745681"/>
                    <a:pt x="647446" y="752793"/>
                  </a:cubicBezTo>
                  <a:lnTo>
                    <a:pt x="647319" y="758698"/>
                  </a:lnTo>
                  <a:lnTo>
                    <a:pt x="641794" y="756730"/>
                  </a:lnTo>
                  <a:cubicBezTo>
                    <a:pt x="635127" y="754317"/>
                    <a:pt x="628269" y="752793"/>
                    <a:pt x="621411" y="752475"/>
                  </a:cubicBezTo>
                  <a:cubicBezTo>
                    <a:pt x="615188" y="752158"/>
                    <a:pt x="609029" y="752856"/>
                    <a:pt x="602933" y="754825"/>
                  </a:cubicBezTo>
                  <a:cubicBezTo>
                    <a:pt x="598741" y="756158"/>
                    <a:pt x="594106" y="757428"/>
                    <a:pt x="589216" y="758762"/>
                  </a:cubicBezTo>
                  <a:cubicBezTo>
                    <a:pt x="577723" y="761937"/>
                    <a:pt x="564960" y="765493"/>
                    <a:pt x="548577" y="772731"/>
                  </a:cubicBezTo>
                  <a:cubicBezTo>
                    <a:pt x="533908" y="779209"/>
                    <a:pt x="520255" y="783082"/>
                    <a:pt x="507682" y="783400"/>
                  </a:cubicBezTo>
                  <a:cubicBezTo>
                    <a:pt x="494729" y="783717"/>
                    <a:pt x="482981" y="780225"/>
                    <a:pt x="472440" y="771906"/>
                  </a:cubicBezTo>
                  <a:cubicBezTo>
                    <a:pt x="458152" y="760667"/>
                    <a:pt x="450469" y="748856"/>
                    <a:pt x="446024" y="736600"/>
                  </a:cubicBezTo>
                  <a:cubicBezTo>
                    <a:pt x="441643" y="724472"/>
                    <a:pt x="440690" y="712216"/>
                    <a:pt x="439738" y="699516"/>
                  </a:cubicBezTo>
                  <a:cubicBezTo>
                    <a:pt x="438785" y="686689"/>
                    <a:pt x="438531" y="675513"/>
                    <a:pt x="439166" y="664337"/>
                  </a:cubicBezTo>
                  <a:cubicBezTo>
                    <a:pt x="439610" y="656971"/>
                    <a:pt x="440373" y="649669"/>
                    <a:pt x="441643" y="641922"/>
                  </a:cubicBezTo>
                  <a:cubicBezTo>
                    <a:pt x="442277" y="637984"/>
                    <a:pt x="446278" y="635381"/>
                    <a:pt x="447167" y="631190"/>
                  </a:cubicBezTo>
                  <a:lnTo>
                    <a:pt x="449008" y="634111"/>
                  </a:lnTo>
                  <a:lnTo>
                    <a:pt x="449008" y="634111"/>
                  </a:lnTo>
                  <a:close/>
                  <a:moveTo>
                    <a:pt x="554736" y="298895"/>
                  </a:moveTo>
                  <a:cubicBezTo>
                    <a:pt x="555688" y="296735"/>
                    <a:pt x="556387" y="295148"/>
                    <a:pt x="557086" y="293560"/>
                  </a:cubicBezTo>
                  <a:cubicBezTo>
                    <a:pt x="557594" y="292354"/>
                    <a:pt x="556069" y="291719"/>
                    <a:pt x="556641" y="290513"/>
                  </a:cubicBezTo>
                  <a:cubicBezTo>
                    <a:pt x="558546" y="286321"/>
                    <a:pt x="560451" y="282131"/>
                    <a:pt x="562674" y="278448"/>
                  </a:cubicBezTo>
                  <a:cubicBezTo>
                    <a:pt x="567373" y="270446"/>
                    <a:pt x="571373" y="264033"/>
                    <a:pt x="575818" y="257492"/>
                  </a:cubicBezTo>
                  <a:cubicBezTo>
                    <a:pt x="580390" y="250952"/>
                    <a:pt x="585407" y="244411"/>
                    <a:pt x="592138" y="236284"/>
                  </a:cubicBezTo>
                  <a:cubicBezTo>
                    <a:pt x="600329" y="226504"/>
                    <a:pt x="608266" y="217170"/>
                    <a:pt x="618871" y="209867"/>
                  </a:cubicBezTo>
                  <a:cubicBezTo>
                    <a:pt x="629602" y="202502"/>
                    <a:pt x="642747" y="197421"/>
                    <a:pt x="660908" y="196596"/>
                  </a:cubicBezTo>
                  <a:cubicBezTo>
                    <a:pt x="674307" y="196024"/>
                    <a:pt x="685863" y="200025"/>
                    <a:pt x="696214" y="207835"/>
                  </a:cubicBezTo>
                  <a:cubicBezTo>
                    <a:pt x="706247" y="215392"/>
                    <a:pt x="715074" y="226504"/>
                    <a:pt x="723202" y="240347"/>
                  </a:cubicBezTo>
                  <a:cubicBezTo>
                    <a:pt x="732219" y="255714"/>
                    <a:pt x="740537" y="266065"/>
                    <a:pt x="748094" y="275399"/>
                  </a:cubicBezTo>
                  <a:cubicBezTo>
                    <a:pt x="751205" y="279273"/>
                    <a:pt x="754190" y="283020"/>
                    <a:pt x="756920" y="286639"/>
                  </a:cubicBezTo>
                  <a:cubicBezTo>
                    <a:pt x="760730" y="291719"/>
                    <a:pt x="765366" y="295910"/>
                    <a:pt x="770573" y="299275"/>
                  </a:cubicBezTo>
                  <a:cubicBezTo>
                    <a:pt x="776288" y="302959"/>
                    <a:pt x="782701" y="305753"/>
                    <a:pt x="789559" y="307721"/>
                  </a:cubicBezTo>
                  <a:lnTo>
                    <a:pt x="795211" y="309372"/>
                  </a:lnTo>
                  <a:lnTo>
                    <a:pt x="791845" y="314262"/>
                  </a:lnTo>
                  <a:cubicBezTo>
                    <a:pt x="787844" y="320103"/>
                    <a:pt x="784606" y="326326"/>
                    <a:pt x="782574" y="332867"/>
                  </a:cubicBezTo>
                  <a:cubicBezTo>
                    <a:pt x="780669" y="338836"/>
                    <a:pt x="779780" y="344995"/>
                    <a:pt x="780034" y="351345"/>
                  </a:cubicBezTo>
                  <a:cubicBezTo>
                    <a:pt x="780225" y="355917"/>
                    <a:pt x="780288" y="360680"/>
                    <a:pt x="780352" y="365633"/>
                  </a:cubicBezTo>
                  <a:cubicBezTo>
                    <a:pt x="780479" y="377571"/>
                    <a:pt x="780605" y="390842"/>
                    <a:pt x="783400" y="408495"/>
                  </a:cubicBezTo>
                  <a:cubicBezTo>
                    <a:pt x="785876" y="424307"/>
                    <a:pt x="786194" y="438531"/>
                    <a:pt x="783209" y="450723"/>
                  </a:cubicBezTo>
                  <a:cubicBezTo>
                    <a:pt x="780161" y="463359"/>
                    <a:pt x="773811" y="473837"/>
                    <a:pt x="763080" y="481901"/>
                  </a:cubicBezTo>
                  <a:cubicBezTo>
                    <a:pt x="748538" y="492823"/>
                    <a:pt x="735140" y="497269"/>
                    <a:pt x="722186" y="498412"/>
                  </a:cubicBezTo>
                  <a:cubicBezTo>
                    <a:pt x="709486" y="499491"/>
                    <a:pt x="697294" y="497332"/>
                    <a:pt x="684784" y="494983"/>
                  </a:cubicBezTo>
                  <a:cubicBezTo>
                    <a:pt x="674370" y="493014"/>
                    <a:pt x="666305" y="491173"/>
                    <a:pt x="658686" y="489014"/>
                  </a:cubicBezTo>
                  <a:cubicBezTo>
                    <a:pt x="651066" y="486855"/>
                    <a:pt x="643890" y="484378"/>
                    <a:pt x="635254" y="481203"/>
                  </a:cubicBezTo>
                  <a:cubicBezTo>
                    <a:pt x="630047" y="479298"/>
                    <a:pt x="624777" y="476504"/>
                    <a:pt x="619569" y="473773"/>
                  </a:cubicBezTo>
                  <a:cubicBezTo>
                    <a:pt x="618173" y="473075"/>
                    <a:pt x="616268" y="472948"/>
                    <a:pt x="615442" y="471614"/>
                  </a:cubicBezTo>
                  <a:cubicBezTo>
                    <a:pt x="614616" y="470281"/>
                    <a:pt x="611823" y="466344"/>
                    <a:pt x="609155" y="465264"/>
                  </a:cubicBezTo>
                  <a:lnTo>
                    <a:pt x="614172" y="463042"/>
                  </a:lnTo>
                  <a:cubicBezTo>
                    <a:pt x="617283" y="464312"/>
                    <a:pt x="616712" y="462725"/>
                    <a:pt x="619951" y="464375"/>
                  </a:cubicBezTo>
                  <a:cubicBezTo>
                    <a:pt x="621157" y="465011"/>
                    <a:pt x="622363" y="465645"/>
                    <a:pt x="623570" y="466281"/>
                  </a:cubicBezTo>
                  <a:cubicBezTo>
                    <a:pt x="628587" y="468884"/>
                    <a:pt x="633603" y="471551"/>
                    <a:pt x="638238" y="473265"/>
                  </a:cubicBezTo>
                  <a:cubicBezTo>
                    <a:pt x="646684" y="476377"/>
                    <a:pt x="653669" y="478726"/>
                    <a:pt x="661099" y="480886"/>
                  </a:cubicBezTo>
                  <a:cubicBezTo>
                    <a:pt x="668528" y="482981"/>
                    <a:pt x="676338" y="484823"/>
                    <a:pt x="686435" y="486664"/>
                  </a:cubicBezTo>
                  <a:cubicBezTo>
                    <a:pt x="698373" y="488887"/>
                    <a:pt x="709866" y="490982"/>
                    <a:pt x="721614" y="489966"/>
                  </a:cubicBezTo>
                  <a:cubicBezTo>
                    <a:pt x="733108" y="489014"/>
                    <a:pt x="744982" y="485013"/>
                    <a:pt x="758127" y="475170"/>
                  </a:cubicBezTo>
                  <a:cubicBezTo>
                    <a:pt x="767144" y="468376"/>
                    <a:pt x="772541" y="459550"/>
                    <a:pt x="775081" y="448818"/>
                  </a:cubicBezTo>
                  <a:cubicBezTo>
                    <a:pt x="777748" y="437769"/>
                    <a:pt x="777494" y="424625"/>
                    <a:pt x="775081" y="409829"/>
                  </a:cubicBezTo>
                  <a:cubicBezTo>
                    <a:pt x="772224" y="391605"/>
                    <a:pt x="772033" y="377952"/>
                    <a:pt x="771906" y="365697"/>
                  </a:cubicBezTo>
                  <a:cubicBezTo>
                    <a:pt x="771906" y="360934"/>
                    <a:pt x="771779" y="356425"/>
                    <a:pt x="771588" y="351726"/>
                  </a:cubicBezTo>
                  <a:cubicBezTo>
                    <a:pt x="771208" y="344297"/>
                    <a:pt x="772287" y="337185"/>
                    <a:pt x="774446" y="330327"/>
                  </a:cubicBezTo>
                  <a:cubicBezTo>
                    <a:pt x="776224" y="324739"/>
                    <a:pt x="778701" y="319405"/>
                    <a:pt x="781812" y="314262"/>
                  </a:cubicBezTo>
                  <a:cubicBezTo>
                    <a:pt x="776161" y="312293"/>
                    <a:pt x="770827" y="309689"/>
                    <a:pt x="765937" y="306514"/>
                  </a:cubicBezTo>
                  <a:cubicBezTo>
                    <a:pt x="759905" y="302578"/>
                    <a:pt x="754507" y="297752"/>
                    <a:pt x="750126" y="291846"/>
                  </a:cubicBezTo>
                  <a:cubicBezTo>
                    <a:pt x="747268" y="288036"/>
                    <a:pt x="744474" y="284544"/>
                    <a:pt x="741490" y="280860"/>
                  </a:cubicBezTo>
                  <a:cubicBezTo>
                    <a:pt x="733806" y="271335"/>
                    <a:pt x="725297" y="260731"/>
                    <a:pt x="715899" y="244792"/>
                  </a:cubicBezTo>
                  <a:cubicBezTo>
                    <a:pt x="708343" y="231902"/>
                    <a:pt x="700215" y="221615"/>
                    <a:pt x="691134" y="214757"/>
                  </a:cubicBezTo>
                  <a:cubicBezTo>
                    <a:pt x="682371" y="208153"/>
                    <a:pt x="672529" y="204724"/>
                    <a:pt x="661289" y="205168"/>
                  </a:cubicBezTo>
                  <a:cubicBezTo>
                    <a:pt x="644906" y="205931"/>
                    <a:pt x="633222" y="210375"/>
                    <a:pt x="623697" y="216916"/>
                  </a:cubicBezTo>
                  <a:cubicBezTo>
                    <a:pt x="614045" y="223520"/>
                    <a:pt x="606488" y="232474"/>
                    <a:pt x="598678" y="241808"/>
                  </a:cubicBezTo>
                  <a:cubicBezTo>
                    <a:pt x="592011" y="249746"/>
                    <a:pt x="587121" y="256096"/>
                    <a:pt x="582803" y="262382"/>
                  </a:cubicBezTo>
                  <a:cubicBezTo>
                    <a:pt x="578422" y="268732"/>
                    <a:pt x="574548" y="275019"/>
                    <a:pt x="569976" y="282766"/>
                  </a:cubicBezTo>
                  <a:cubicBezTo>
                    <a:pt x="567436" y="287084"/>
                    <a:pt x="565150" y="292354"/>
                    <a:pt x="562801" y="297561"/>
                  </a:cubicBezTo>
                  <a:cubicBezTo>
                    <a:pt x="561912" y="299593"/>
                    <a:pt x="556133" y="300164"/>
                    <a:pt x="555498" y="301562"/>
                  </a:cubicBezTo>
                  <a:lnTo>
                    <a:pt x="554673" y="298895"/>
                  </a:lnTo>
                  <a:lnTo>
                    <a:pt x="554673" y="29889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0"/>
            <p:cNvSpPr/>
            <p:nvPr/>
          </p:nvSpPr>
          <p:spPr>
            <a:xfrm>
              <a:off x="1193101" y="586041"/>
              <a:ext cx="64409" cy="70802"/>
            </a:xfrm>
            <a:custGeom>
              <a:avLst/>
              <a:gdLst/>
              <a:ahLst/>
              <a:cxnLst/>
              <a:rect l="l" t="t" r="r" b="b"/>
              <a:pathLst>
                <a:path w="64409" h="70802" extrusionOk="0">
                  <a:moveTo>
                    <a:pt x="48514" y="70803"/>
                  </a:moveTo>
                  <a:cubicBezTo>
                    <a:pt x="54293" y="48578"/>
                    <a:pt x="57404" y="31877"/>
                    <a:pt x="55182" y="10414"/>
                  </a:cubicBezTo>
                  <a:cubicBezTo>
                    <a:pt x="37529" y="15367"/>
                    <a:pt x="20891" y="23241"/>
                    <a:pt x="2540" y="36132"/>
                  </a:cubicBezTo>
                  <a:lnTo>
                    <a:pt x="0" y="27559"/>
                  </a:lnTo>
                  <a:cubicBezTo>
                    <a:pt x="18098" y="15303"/>
                    <a:pt x="36640" y="6160"/>
                    <a:pt x="57976" y="1016"/>
                  </a:cubicBezTo>
                  <a:lnTo>
                    <a:pt x="62548" y="0"/>
                  </a:lnTo>
                  <a:lnTo>
                    <a:pt x="63119" y="4635"/>
                  </a:lnTo>
                  <a:cubicBezTo>
                    <a:pt x="65849" y="26289"/>
                    <a:pt x="64452" y="47815"/>
                    <a:pt x="56960" y="70040"/>
                  </a:cubicBezTo>
                  <a:lnTo>
                    <a:pt x="48514" y="70803"/>
                  </a:lnTo>
                  <a:lnTo>
                    <a:pt x="48514" y="7080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1341437" y="1010729"/>
              <a:ext cx="71755" cy="67196"/>
            </a:xfrm>
            <a:custGeom>
              <a:avLst/>
              <a:gdLst/>
              <a:ahLst/>
              <a:cxnLst/>
              <a:rect l="l" t="t" r="r" b="b"/>
              <a:pathLst>
                <a:path w="71755" h="67196" extrusionOk="0">
                  <a:moveTo>
                    <a:pt x="63" y="59373"/>
                  </a:moveTo>
                  <a:cubicBezTo>
                    <a:pt x="23051" y="58103"/>
                    <a:pt x="39815" y="55943"/>
                    <a:pt x="59626" y="47307"/>
                  </a:cubicBezTo>
                  <a:cubicBezTo>
                    <a:pt x="49530" y="32004"/>
                    <a:pt x="36957" y="18542"/>
                    <a:pt x="19050" y="5017"/>
                  </a:cubicBezTo>
                  <a:lnTo>
                    <a:pt x="26416" y="0"/>
                  </a:lnTo>
                  <a:cubicBezTo>
                    <a:pt x="43624" y="13462"/>
                    <a:pt x="57976" y="28321"/>
                    <a:pt x="69405" y="47117"/>
                  </a:cubicBezTo>
                  <a:lnTo>
                    <a:pt x="71755" y="51118"/>
                  </a:lnTo>
                  <a:lnTo>
                    <a:pt x="67501" y="53086"/>
                  </a:lnTo>
                  <a:cubicBezTo>
                    <a:pt x="47752" y="62293"/>
                    <a:pt x="26797" y="67501"/>
                    <a:pt x="3302" y="67183"/>
                  </a:cubicBezTo>
                  <a:lnTo>
                    <a:pt x="0" y="59373"/>
                  </a:lnTo>
                  <a:lnTo>
                    <a:pt x="0" y="5937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972629" y="1288669"/>
              <a:ext cx="72072" cy="66675"/>
            </a:xfrm>
            <a:custGeom>
              <a:avLst/>
              <a:gdLst/>
              <a:ahLst/>
              <a:cxnLst/>
              <a:rect l="l" t="t" r="r" b="b"/>
              <a:pathLst>
                <a:path w="72072" h="66675" extrusionOk="0">
                  <a:moveTo>
                    <a:pt x="6604" y="127"/>
                  </a:moveTo>
                  <a:cubicBezTo>
                    <a:pt x="14478" y="21717"/>
                    <a:pt x="21526" y="37529"/>
                    <a:pt x="35560" y="53911"/>
                  </a:cubicBezTo>
                  <a:cubicBezTo>
                    <a:pt x="47244" y="39815"/>
                    <a:pt x="58420" y="20891"/>
                    <a:pt x="65024" y="0"/>
                  </a:cubicBezTo>
                  <a:lnTo>
                    <a:pt x="72073" y="5779"/>
                  </a:lnTo>
                  <a:cubicBezTo>
                    <a:pt x="67246" y="21526"/>
                    <a:pt x="53276" y="46863"/>
                    <a:pt x="38608" y="63246"/>
                  </a:cubicBezTo>
                  <a:lnTo>
                    <a:pt x="35433" y="66675"/>
                  </a:lnTo>
                  <a:lnTo>
                    <a:pt x="32321" y="63182"/>
                  </a:lnTo>
                  <a:cubicBezTo>
                    <a:pt x="17780" y="46926"/>
                    <a:pt x="6540" y="28067"/>
                    <a:pt x="0" y="5524"/>
                  </a:cubicBezTo>
                  <a:lnTo>
                    <a:pt x="6604" y="127"/>
                  </a:lnTo>
                  <a:lnTo>
                    <a:pt x="6604" y="12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603821" y="1010666"/>
              <a:ext cx="69215" cy="69214"/>
            </a:xfrm>
            <a:custGeom>
              <a:avLst/>
              <a:gdLst/>
              <a:ahLst/>
              <a:cxnLst/>
              <a:rect l="l" t="t" r="r" b="b"/>
              <a:pathLst>
                <a:path w="69215" h="69214" extrusionOk="0">
                  <a:moveTo>
                    <a:pt x="56198" y="4953"/>
                  </a:moveTo>
                  <a:cubicBezTo>
                    <a:pt x="37465" y="18288"/>
                    <a:pt x="24448" y="29083"/>
                    <a:pt x="12319" y="46990"/>
                  </a:cubicBezTo>
                  <a:cubicBezTo>
                    <a:pt x="29020" y="54483"/>
                    <a:pt x="46863" y="59182"/>
                    <a:pt x="69215" y="61024"/>
                  </a:cubicBezTo>
                  <a:lnTo>
                    <a:pt x="65659" y="69215"/>
                  </a:lnTo>
                  <a:cubicBezTo>
                    <a:pt x="43942" y="67056"/>
                    <a:pt x="23813" y="62166"/>
                    <a:pt x="4128" y="52388"/>
                  </a:cubicBezTo>
                  <a:lnTo>
                    <a:pt x="0" y="50229"/>
                  </a:lnTo>
                  <a:lnTo>
                    <a:pt x="2540" y="46291"/>
                  </a:lnTo>
                  <a:cubicBezTo>
                    <a:pt x="14351" y="27940"/>
                    <a:pt x="29210" y="12319"/>
                    <a:pt x="49213" y="0"/>
                  </a:cubicBezTo>
                  <a:lnTo>
                    <a:pt x="56198" y="4826"/>
                  </a:lnTo>
                  <a:lnTo>
                    <a:pt x="56198" y="482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758740" y="586676"/>
              <a:ext cx="65235" cy="69913"/>
            </a:xfrm>
            <a:custGeom>
              <a:avLst/>
              <a:gdLst/>
              <a:ahLst/>
              <a:cxnLst/>
              <a:rect l="l" t="t" r="r" b="b"/>
              <a:pathLst>
                <a:path w="65235" h="69913" extrusionOk="0">
                  <a:moveTo>
                    <a:pt x="62632" y="40450"/>
                  </a:moveTo>
                  <a:cubicBezTo>
                    <a:pt x="44407" y="26479"/>
                    <a:pt x="30247" y="17082"/>
                    <a:pt x="9609" y="10795"/>
                  </a:cubicBezTo>
                  <a:cubicBezTo>
                    <a:pt x="7260" y="28956"/>
                    <a:pt x="8085" y="47943"/>
                    <a:pt x="12848" y="69914"/>
                  </a:cubicBezTo>
                  <a:lnTo>
                    <a:pt x="4275" y="69342"/>
                  </a:lnTo>
                  <a:cubicBezTo>
                    <a:pt x="-233" y="47689"/>
                    <a:pt x="-1503" y="26289"/>
                    <a:pt x="2053" y="4572"/>
                  </a:cubicBezTo>
                  <a:lnTo>
                    <a:pt x="2878" y="0"/>
                  </a:lnTo>
                  <a:lnTo>
                    <a:pt x="7387" y="1270"/>
                  </a:lnTo>
                  <a:cubicBezTo>
                    <a:pt x="28342" y="7175"/>
                    <a:pt x="47646" y="16891"/>
                    <a:pt x="65235" y="32385"/>
                  </a:cubicBezTo>
                  <a:lnTo>
                    <a:pt x="62632" y="40513"/>
                  </a:lnTo>
                  <a:lnTo>
                    <a:pt x="62632" y="4051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986091" y="909510"/>
              <a:ext cx="44831" cy="44830"/>
            </a:xfrm>
            <a:custGeom>
              <a:avLst/>
              <a:gdLst/>
              <a:ahLst/>
              <a:cxnLst/>
              <a:rect l="l" t="t" r="r" b="b"/>
              <a:pathLst>
                <a:path w="44831" h="44830" extrusionOk="0">
                  <a:moveTo>
                    <a:pt x="22416" y="6668"/>
                  </a:moveTo>
                  <a:cubicBezTo>
                    <a:pt x="31051" y="6668"/>
                    <a:pt x="38164" y="13716"/>
                    <a:pt x="38164" y="22415"/>
                  </a:cubicBezTo>
                  <a:cubicBezTo>
                    <a:pt x="38164" y="31115"/>
                    <a:pt x="31115" y="38164"/>
                    <a:pt x="22416" y="38164"/>
                  </a:cubicBezTo>
                  <a:cubicBezTo>
                    <a:pt x="13716" y="38164"/>
                    <a:pt x="6668" y="31115"/>
                    <a:pt x="6668" y="22415"/>
                  </a:cubicBezTo>
                  <a:cubicBezTo>
                    <a:pt x="6668" y="13716"/>
                    <a:pt x="13716" y="6668"/>
                    <a:pt x="22416" y="6668"/>
                  </a:cubicBezTo>
                  <a:lnTo>
                    <a:pt x="22416" y="6668"/>
                  </a:lnTo>
                  <a:close/>
                  <a:moveTo>
                    <a:pt x="22416" y="0"/>
                  </a:moveTo>
                  <a:cubicBezTo>
                    <a:pt x="34735" y="0"/>
                    <a:pt x="44831" y="10097"/>
                    <a:pt x="44831" y="22415"/>
                  </a:cubicBezTo>
                  <a:cubicBezTo>
                    <a:pt x="44831" y="34735"/>
                    <a:pt x="34798" y="44831"/>
                    <a:pt x="22416" y="44831"/>
                  </a:cubicBezTo>
                  <a:cubicBezTo>
                    <a:pt x="10033" y="44831"/>
                    <a:pt x="0" y="34798"/>
                    <a:pt x="0" y="22415"/>
                  </a:cubicBezTo>
                  <a:cubicBezTo>
                    <a:pt x="0" y="10033"/>
                    <a:pt x="10033" y="0"/>
                    <a:pt x="22416" y="0"/>
                  </a:cubicBezTo>
                  <a:lnTo>
                    <a:pt x="2241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958151" y="881570"/>
              <a:ext cx="100711" cy="100583"/>
            </a:xfrm>
            <a:custGeom>
              <a:avLst/>
              <a:gdLst/>
              <a:ahLst/>
              <a:cxnLst/>
              <a:rect l="l" t="t" r="r" b="b"/>
              <a:pathLst>
                <a:path w="100711" h="100583" extrusionOk="0">
                  <a:moveTo>
                    <a:pt x="50356" y="7112"/>
                  </a:moveTo>
                  <a:cubicBezTo>
                    <a:pt x="74168" y="7112"/>
                    <a:pt x="93599" y="26543"/>
                    <a:pt x="93599" y="50292"/>
                  </a:cubicBezTo>
                  <a:cubicBezTo>
                    <a:pt x="93599" y="74041"/>
                    <a:pt x="74168" y="93472"/>
                    <a:pt x="50356" y="93472"/>
                  </a:cubicBezTo>
                  <a:cubicBezTo>
                    <a:pt x="26543" y="93472"/>
                    <a:pt x="7112" y="74041"/>
                    <a:pt x="7112" y="50292"/>
                  </a:cubicBezTo>
                  <a:cubicBezTo>
                    <a:pt x="7112" y="26543"/>
                    <a:pt x="26543" y="7112"/>
                    <a:pt x="50356" y="7112"/>
                  </a:cubicBezTo>
                  <a:lnTo>
                    <a:pt x="50356" y="7112"/>
                  </a:lnTo>
                  <a:close/>
                  <a:moveTo>
                    <a:pt x="50356" y="0"/>
                  </a:moveTo>
                  <a:cubicBezTo>
                    <a:pt x="78105" y="0"/>
                    <a:pt x="100711" y="22606"/>
                    <a:pt x="100711" y="50292"/>
                  </a:cubicBezTo>
                  <a:cubicBezTo>
                    <a:pt x="100711" y="77978"/>
                    <a:pt x="78105" y="100584"/>
                    <a:pt x="50356" y="100584"/>
                  </a:cubicBezTo>
                  <a:cubicBezTo>
                    <a:pt x="22606" y="100584"/>
                    <a:pt x="0" y="77978"/>
                    <a:pt x="0" y="50292"/>
                  </a:cubicBezTo>
                  <a:cubicBezTo>
                    <a:pt x="0" y="22606"/>
                    <a:pt x="22606" y="0"/>
                    <a:pt x="50356" y="0"/>
                  </a:cubicBezTo>
                  <a:lnTo>
                    <a:pt x="5035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941197" y="864616"/>
              <a:ext cx="134619" cy="134619"/>
            </a:xfrm>
            <a:custGeom>
              <a:avLst/>
              <a:gdLst/>
              <a:ahLst/>
              <a:cxnLst/>
              <a:rect l="l" t="t" r="r" b="b"/>
              <a:pathLst>
                <a:path w="134619" h="134619" extrusionOk="0">
                  <a:moveTo>
                    <a:pt x="67310" y="4953"/>
                  </a:moveTo>
                  <a:cubicBezTo>
                    <a:pt x="101663" y="4953"/>
                    <a:pt x="129667" y="32957"/>
                    <a:pt x="129667" y="67310"/>
                  </a:cubicBezTo>
                  <a:cubicBezTo>
                    <a:pt x="129667" y="101663"/>
                    <a:pt x="101663" y="129667"/>
                    <a:pt x="67310" y="129667"/>
                  </a:cubicBezTo>
                  <a:cubicBezTo>
                    <a:pt x="32957" y="129667"/>
                    <a:pt x="4953" y="101663"/>
                    <a:pt x="4953" y="67310"/>
                  </a:cubicBezTo>
                  <a:cubicBezTo>
                    <a:pt x="4953" y="32957"/>
                    <a:pt x="32957" y="4953"/>
                    <a:pt x="67310" y="4953"/>
                  </a:cubicBezTo>
                  <a:lnTo>
                    <a:pt x="67310" y="4953"/>
                  </a:lnTo>
                  <a:close/>
                  <a:moveTo>
                    <a:pt x="67310" y="0"/>
                  </a:moveTo>
                  <a:cubicBezTo>
                    <a:pt x="104394" y="0"/>
                    <a:pt x="134620" y="30226"/>
                    <a:pt x="134620" y="67310"/>
                  </a:cubicBezTo>
                  <a:cubicBezTo>
                    <a:pt x="134620" y="104394"/>
                    <a:pt x="104394" y="134620"/>
                    <a:pt x="67310" y="134620"/>
                  </a:cubicBezTo>
                  <a:cubicBezTo>
                    <a:pt x="30226" y="134620"/>
                    <a:pt x="0" y="104394"/>
                    <a:pt x="0" y="67310"/>
                  </a:cubicBezTo>
                  <a:cubicBezTo>
                    <a:pt x="0" y="30226"/>
                    <a:pt x="30226" y="0"/>
                    <a:pt x="67310" y="0"/>
                  </a:cubicBezTo>
                  <a:lnTo>
                    <a:pt x="67310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80910" y="589661"/>
              <a:ext cx="652018" cy="618807"/>
            </a:xfrm>
            <a:custGeom>
              <a:avLst/>
              <a:gdLst/>
              <a:ahLst/>
              <a:cxnLst/>
              <a:rect l="l" t="t" r="r" b="b"/>
              <a:pathLst>
                <a:path w="652018" h="618807" extrusionOk="0">
                  <a:moveTo>
                    <a:pt x="209042" y="489649"/>
                  </a:moveTo>
                  <a:cubicBezTo>
                    <a:pt x="203073" y="495618"/>
                    <a:pt x="196850" y="501332"/>
                    <a:pt x="190627" y="507048"/>
                  </a:cubicBezTo>
                  <a:cubicBezTo>
                    <a:pt x="176467" y="520065"/>
                    <a:pt x="162306" y="533083"/>
                    <a:pt x="151765" y="548830"/>
                  </a:cubicBezTo>
                  <a:cubicBezTo>
                    <a:pt x="143637" y="561023"/>
                    <a:pt x="139446" y="575374"/>
                    <a:pt x="135318" y="589788"/>
                  </a:cubicBezTo>
                  <a:cubicBezTo>
                    <a:pt x="133858" y="594932"/>
                    <a:pt x="132334" y="600075"/>
                    <a:pt x="130683" y="605091"/>
                  </a:cubicBezTo>
                  <a:cubicBezTo>
                    <a:pt x="135128" y="602234"/>
                    <a:pt x="139700" y="599504"/>
                    <a:pt x="144272" y="596773"/>
                  </a:cubicBezTo>
                  <a:cubicBezTo>
                    <a:pt x="157099" y="589090"/>
                    <a:pt x="169926" y="581469"/>
                    <a:pt x="179832" y="570675"/>
                  </a:cubicBezTo>
                  <a:cubicBezTo>
                    <a:pt x="192659" y="556705"/>
                    <a:pt x="202184" y="540004"/>
                    <a:pt x="211645" y="523304"/>
                  </a:cubicBezTo>
                  <a:cubicBezTo>
                    <a:pt x="215900" y="515810"/>
                    <a:pt x="220218" y="508254"/>
                    <a:pt x="224790" y="501015"/>
                  </a:cubicBezTo>
                  <a:cubicBezTo>
                    <a:pt x="219329" y="497459"/>
                    <a:pt x="214122" y="493649"/>
                    <a:pt x="209042" y="489649"/>
                  </a:cubicBezTo>
                  <a:lnTo>
                    <a:pt x="209042" y="489649"/>
                  </a:lnTo>
                  <a:close/>
                  <a:moveTo>
                    <a:pt x="206565" y="541401"/>
                  </a:moveTo>
                  <a:cubicBezTo>
                    <a:pt x="203708" y="546735"/>
                    <a:pt x="201486" y="551942"/>
                    <a:pt x="199898" y="557149"/>
                  </a:cubicBezTo>
                  <a:cubicBezTo>
                    <a:pt x="198755" y="560959"/>
                    <a:pt x="197993" y="564833"/>
                    <a:pt x="197612" y="568833"/>
                  </a:cubicBezTo>
                  <a:cubicBezTo>
                    <a:pt x="206184" y="562801"/>
                    <a:pt x="213360" y="554546"/>
                    <a:pt x="219837" y="544894"/>
                  </a:cubicBezTo>
                  <a:cubicBezTo>
                    <a:pt x="226886" y="534416"/>
                    <a:pt x="233045" y="522288"/>
                    <a:pt x="239331" y="509588"/>
                  </a:cubicBezTo>
                  <a:cubicBezTo>
                    <a:pt x="235648" y="507682"/>
                    <a:pt x="232092" y="505587"/>
                    <a:pt x="228600" y="503428"/>
                  </a:cubicBezTo>
                  <a:cubicBezTo>
                    <a:pt x="224028" y="510667"/>
                    <a:pt x="219837" y="518096"/>
                    <a:pt x="215582" y="525526"/>
                  </a:cubicBezTo>
                  <a:cubicBezTo>
                    <a:pt x="212598" y="530797"/>
                    <a:pt x="209550" y="536067"/>
                    <a:pt x="206439" y="541274"/>
                  </a:cubicBezTo>
                  <a:lnTo>
                    <a:pt x="206502" y="541274"/>
                  </a:lnTo>
                  <a:close/>
                  <a:moveTo>
                    <a:pt x="243395" y="511683"/>
                  </a:moveTo>
                  <a:cubicBezTo>
                    <a:pt x="241364" y="515810"/>
                    <a:pt x="239331" y="519938"/>
                    <a:pt x="237236" y="523938"/>
                  </a:cubicBezTo>
                  <a:cubicBezTo>
                    <a:pt x="234950" y="529146"/>
                    <a:pt x="233489" y="534670"/>
                    <a:pt x="232537" y="540194"/>
                  </a:cubicBezTo>
                  <a:cubicBezTo>
                    <a:pt x="231711" y="544894"/>
                    <a:pt x="231331" y="549593"/>
                    <a:pt x="231203" y="554038"/>
                  </a:cubicBezTo>
                  <a:cubicBezTo>
                    <a:pt x="235395" y="549402"/>
                    <a:pt x="238823" y="544259"/>
                    <a:pt x="241617" y="538416"/>
                  </a:cubicBezTo>
                  <a:cubicBezTo>
                    <a:pt x="244920" y="531559"/>
                    <a:pt x="247840" y="522224"/>
                    <a:pt x="249555" y="514668"/>
                  </a:cubicBezTo>
                  <a:cubicBezTo>
                    <a:pt x="247459" y="513715"/>
                    <a:pt x="245428" y="512763"/>
                    <a:pt x="243395" y="511746"/>
                  </a:cubicBezTo>
                  <a:lnTo>
                    <a:pt x="243395" y="511746"/>
                  </a:lnTo>
                  <a:close/>
                  <a:moveTo>
                    <a:pt x="227838" y="540893"/>
                  </a:moveTo>
                  <a:cubicBezTo>
                    <a:pt x="226441" y="543179"/>
                    <a:pt x="225044" y="545338"/>
                    <a:pt x="223647" y="547497"/>
                  </a:cubicBezTo>
                  <a:cubicBezTo>
                    <a:pt x="215964" y="558991"/>
                    <a:pt x="207200" y="568643"/>
                    <a:pt x="196342" y="575119"/>
                  </a:cubicBezTo>
                  <a:lnTo>
                    <a:pt x="192850" y="577215"/>
                  </a:lnTo>
                  <a:lnTo>
                    <a:pt x="192850" y="573151"/>
                  </a:lnTo>
                  <a:cubicBezTo>
                    <a:pt x="192976" y="568516"/>
                    <a:pt x="193548" y="564071"/>
                    <a:pt x="194628" y="559689"/>
                  </a:cubicBezTo>
                  <a:cubicBezTo>
                    <a:pt x="191072" y="564579"/>
                    <a:pt x="187325" y="569341"/>
                    <a:pt x="183197" y="573850"/>
                  </a:cubicBezTo>
                  <a:cubicBezTo>
                    <a:pt x="172847" y="585089"/>
                    <a:pt x="159766" y="592963"/>
                    <a:pt x="146622" y="600774"/>
                  </a:cubicBezTo>
                  <a:cubicBezTo>
                    <a:pt x="137097" y="606488"/>
                    <a:pt x="128905" y="611759"/>
                    <a:pt x="120015" y="618427"/>
                  </a:cubicBezTo>
                  <a:cubicBezTo>
                    <a:pt x="125285" y="607949"/>
                    <a:pt x="127762" y="599885"/>
                    <a:pt x="131000" y="588645"/>
                  </a:cubicBezTo>
                  <a:cubicBezTo>
                    <a:pt x="135255" y="573913"/>
                    <a:pt x="139509" y="559181"/>
                    <a:pt x="148018" y="546418"/>
                  </a:cubicBezTo>
                  <a:cubicBezTo>
                    <a:pt x="151193" y="541655"/>
                    <a:pt x="154622" y="537210"/>
                    <a:pt x="158306" y="532892"/>
                  </a:cubicBezTo>
                  <a:cubicBezTo>
                    <a:pt x="154686" y="534670"/>
                    <a:pt x="150876" y="536130"/>
                    <a:pt x="146812" y="537210"/>
                  </a:cubicBezTo>
                  <a:lnTo>
                    <a:pt x="142875" y="538290"/>
                  </a:lnTo>
                  <a:lnTo>
                    <a:pt x="144081" y="534416"/>
                  </a:lnTo>
                  <a:cubicBezTo>
                    <a:pt x="147003" y="524701"/>
                    <a:pt x="152209" y="515810"/>
                    <a:pt x="158940" y="507429"/>
                  </a:cubicBezTo>
                  <a:cubicBezTo>
                    <a:pt x="158750" y="507492"/>
                    <a:pt x="158496" y="507555"/>
                    <a:pt x="158306" y="507619"/>
                  </a:cubicBezTo>
                  <a:cubicBezTo>
                    <a:pt x="154813" y="508635"/>
                    <a:pt x="151384" y="509143"/>
                    <a:pt x="148018" y="509588"/>
                  </a:cubicBezTo>
                  <a:lnTo>
                    <a:pt x="143002" y="510223"/>
                  </a:lnTo>
                  <a:lnTo>
                    <a:pt x="145923" y="506095"/>
                  </a:lnTo>
                  <a:cubicBezTo>
                    <a:pt x="149479" y="501015"/>
                    <a:pt x="153289" y="496316"/>
                    <a:pt x="157289" y="491871"/>
                  </a:cubicBezTo>
                  <a:cubicBezTo>
                    <a:pt x="155067" y="492379"/>
                    <a:pt x="152845" y="492760"/>
                    <a:pt x="150622" y="493014"/>
                  </a:cubicBezTo>
                  <a:lnTo>
                    <a:pt x="145796" y="493585"/>
                  </a:lnTo>
                  <a:lnTo>
                    <a:pt x="148526" y="489521"/>
                  </a:lnTo>
                  <a:cubicBezTo>
                    <a:pt x="152336" y="483934"/>
                    <a:pt x="156591" y="478473"/>
                    <a:pt x="161544" y="473266"/>
                  </a:cubicBezTo>
                  <a:cubicBezTo>
                    <a:pt x="158178" y="474472"/>
                    <a:pt x="154750" y="475361"/>
                    <a:pt x="151257" y="475869"/>
                  </a:cubicBezTo>
                  <a:lnTo>
                    <a:pt x="146748" y="476568"/>
                  </a:lnTo>
                  <a:lnTo>
                    <a:pt x="148971" y="472567"/>
                  </a:lnTo>
                  <a:cubicBezTo>
                    <a:pt x="151384" y="468185"/>
                    <a:pt x="154432" y="464249"/>
                    <a:pt x="157925" y="460629"/>
                  </a:cubicBezTo>
                  <a:cubicBezTo>
                    <a:pt x="154686" y="461582"/>
                    <a:pt x="151384" y="462153"/>
                    <a:pt x="148018" y="462216"/>
                  </a:cubicBezTo>
                  <a:lnTo>
                    <a:pt x="144209" y="462216"/>
                  </a:lnTo>
                  <a:lnTo>
                    <a:pt x="145986" y="458915"/>
                  </a:lnTo>
                  <a:cubicBezTo>
                    <a:pt x="147955" y="455232"/>
                    <a:pt x="150431" y="451802"/>
                    <a:pt x="153416" y="448627"/>
                  </a:cubicBezTo>
                  <a:cubicBezTo>
                    <a:pt x="151193" y="449009"/>
                    <a:pt x="149034" y="449199"/>
                    <a:pt x="146812" y="449199"/>
                  </a:cubicBezTo>
                  <a:lnTo>
                    <a:pt x="143256" y="449199"/>
                  </a:lnTo>
                  <a:lnTo>
                    <a:pt x="144843" y="445960"/>
                  </a:lnTo>
                  <a:cubicBezTo>
                    <a:pt x="146685" y="442214"/>
                    <a:pt x="149289" y="439039"/>
                    <a:pt x="152400" y="436245"/>
                  </a:cubicBezTo>
                  <a:cubicBezTo>
                    <a:pt x="149352" y="436626"/>
                    <a:pt x="146177" y="436690"/>
                    <a:pt x="142939" y="436435"/>
                  </a:cubicBezTo>
                  <a:lnTo>
                    <a:pt x="139764" y="436182"/>
                  </a:lnTo>
                  <a:lnTo>
                    <a:pt x="141034" y="433260"/>
                  </a:lnTo>
                  <a:cubicBezTo>
                    <a:pt x="142557" y="429768"/>
                    <a:pt x="144653" y="426657"/>
                    <a:pt x="147384" y="423926"/>
                  </a:cubicBezTo>
                  <a:cubicBezTo>
                    <a:pt x="147511" y="423799"/>
                    <a:pt x="147637" y="423672"/>
                    <a:pt x="147764" y="423545"/>
                  </a:cubicBezTo>
                  <a:cubicBezTo>
                    <a:pt x="145161" y="423735"/>
                    <a:pt x="142557" y="423672"/>
                    <a:pt x="139890" y="423355"/>
                  </a:cubicBezTo>
                  <a:lnTo>
                    <a:pt x="136715" y="422974"/>
                  </a:lnTo>
                  <a:lnTo>
                    <a:pt x="138176" y="420116"/>
                  </a:lnTo>
                  <a:cubicBezTo>
                    <a:pt x="139509" y="417449"/>
                    <a:pt x="141414" y="415099"/>
                    <a:pt x="143700" y="413004"/>
                  </a:cubicBezTo>
                  <a:cubicBezTo>
                    <a:pt x="141034" y="412687"/>
                    <a:pt x="138430" y="411924"/>
                    <a:pt x="135826" y="410655"/>
                  </a:cubicBezTo>
                  <a:lnTo>
                    <a:pt x="133477" y="409512"/>
                  </a:lnTo>
                  <a:lnTo>
                    <a:pt x="134937" y="407352"/>
                  </a:lnTo>
                  <a:cubicBezTo>
                    <a:pt x="136525" y="404940"/>
                    <a:pt x="138430" y="402907"/>
                    <a:pt x="140589" y="401066"/>
                  </a:cubicBezTo>
                  <a:cubicBezTo>
                    <a:pt x="137731" y="400685"/>
                    <a:pt x="134874" y="399669"/>
                    <a:pt x="131953" y="398399"/>
                  </a:cubicBezTo>
                  <a:lnTo>
                    <a:pt x="129159" y="397129"/>
                  </a:lnTo>
                  <a:lnTo>
                    <a:pt x="131191" y="394843"/>
                  </a:lnTo>
                  <a:cubicBezTo>
                    <a:pt x="132588" y="393255"/>
                    <a:pt x="134112" y="391859"/>
                    <a:pt x="135826" y="390588"/>
                  </a:cubicBezTo>
                  <a:cubicBezTo>
                    <a:pt x="133223" y="390271"/>
                    <a:pt x="130683" y="389446"/>
                    <a:pt x="128079" y="388239"/>
                  </a:cubicBezTo>
                  <a:lnTo>
                    <a:pt x="125222" y="386905"/>
                  </a:lnTo>
                  <a:lnTo>
                    <a:pt x="127381" y="384619"/>
                  </a:lnTo>
                  <a:cubicBezTo>
                    <a:pt x="129159" y="382715"/>
                    <a:pt x="131191" y="381063"/>
                    <a:pt x="133414" y="379603"/>
                  </a:cubicBezTo>
                  <a:cubicBezTo>
                    <a:pt x="130683" y="379349"/>
                    <a:pt x="127952" y="378841"/>
                    <a:pt x="125158" y="378016"/>
                  </a:cubicBezTo>
                  <a:lnTo>
                    <a:pt x="121285" y="376873"/>
                  </a:lnTo>
                  <a:lnTo>
                    <a:pt x="124270" y="374205"/>
                  </a:lnTo>
                  <a:cubicBezTo>
                    <a:pt x="126873" y="371856"/>
                    <a:pt x="129731" y="369824"/>
                    <a:pt x="132778" y="368110"/>
                  </a:cubicBezTo>
                  <a:lnTo>
                    <a:pt x="133159" y="367855"/>
                  </a:lnTo>
                  <a:cubicBezTo>
                    <a:pt x="132715" y="367855"/>
                    <a:pt x="132334" y="367729"/>
                    <a:pt x="131889" y="367665"/>
                  </a:cubicBezTo>
                  <a:cubicBezTo>
                    <a:pt x="128079" y="367094"/>
                    <a:pt x="124333" y="366141"/>
                    <a:pt x="120523" y="364935"/>
                  </a:cubicBezTo>
                  <a:lnTo>
                    <a:pt x="116078" y="363474"/>
                  </a:lnTo>
                  <a:lnTo>
                    <a:pt x="119952" y="360871"/>
                  </a:lnTo>
                  <a:cubicBezTo>
                    <a:pt x="122809" y="358966"/>
                    <a:pt x="125920" y="357315"/>
                    <a:pt x="129159" y="355981"/>
                  </a:cubicBezTo>
                  <a:cubicBezTo>
                    <a:pt x="128714" y="355918"/>
                    <a:pt x="128333" y="355854"/>
                    <a:pt x="127889" y="355791"/>
                  </a:cubicBezTo>
                  <a:cubicBezTo>
                    <a:pt x="123190" y="354965"/>
                    <a:pt x="118491" y="353632"/>
                    <a:pt x="113856" y="351727"/>
                  </a:cubicBezTo>
                  <a:lnTo>
                    <a:pt x="109474" y="349949"/>
                  </a:lnTo>
                  <a:lnTo>
                    <a:pt x="113665" y="347663"/>
                  </a:lnTo>
                  <a:cubicBezTo>
                    <a:pt x="116967" y="345885"/>
                    <a:pt x="120396" y="344551"/>
                    <a:pt x="123952" y="343535"/>
                  </a:cubicBezTo>
                  <a:cubicBezTo>
                    <a:pt x="118237" y="342582"/>
                    <a:pt x="112395" y="340995"/>
                    <a:pt x="106489" y="338709"/>
                  </a:cubicBezTo>
                  <a:lnTo>
                    <a:pt x="102552" y="337185"/>
                  </a:lnTo>
                  <a:lnTo>
                    <a:pt x="105981" y="334772"/>
                  </a:lnTo>
                  <a:cubicBezTo>
                    <a:pt x="108013" y="333375"/>
                    <a:pt x="110172" y="332169"/>
                    <a:pt x="112522" y="331152"/>
                  </a:cubicBezTo>
                  <a:cubicBezTo>
                    <a:pt x="107506" y="330073"/>
                    <a:pt x="102425" y="328359"/>
                    <a:pt x="97345" y="325882"/>
                  </a:cubicBezTo>
                  <a:lnTo>
                    <a:pt x="92520" y="323532"/>
                  </a:lnTo>
                  <a:lnTo>
                    <a:pt x="97599" y="321691"/>
                  </a:lnTo>
                  <a:cubicBezTo>
                    <a:pt x="100965" y="320485"/>
                    <a:pt x="104457" y="319532"/>
                    <a:pt x="107950" y="318770"/>
                  </a:cubicBezTo>
                  <a:cubicBezTo>
                    <a:pt x="101600" y="317754"/>
                    <a:pt x="94932" y="315976"/>
                    <a:pt x="87757" y="312738"/>
                  </a:cubicBezTo>
                  <a:lnTo>
                    <a:pt x="84074" y="311087"/>
                  </a:lnTo>
                  <a:lnTo>
                    <a:pt x="87439" y="308801"/>
                  </a:lnTo>
                  <a:cubicBezTo>
                    <a:pt x="89154" y="307657"/>
                    <a:pt x="91377" y="306641"/>
                    <a:pt x="93789" y="305816"/>
                  </a:cubicBezTo>
                  <a:cubicBezTo>
                    <a:pt x="83502" y="302705"/>
                    <a:pt x="74231" y="298387"/>
                    <a:pt x="66294" y="292100"/>
                  </a:cubicBezTo>
                  <a:lnTo>
                    <a:pt x="63119" y="289560"/>
                  </a:lnTo>
                  <a:lnTo>
                    <a:pt x="66929" y="288163"/>
                  </a:lnTo>
                  <a:cubicBezTo>
                    <a:pt x="71310" y="286576"/>
                    <a:pt x="75692" y="285560"/>
                    <a:pt x="80137" y="284988"/>
                  </a:cubicBezTo>
                  <a:cubicBezTo>
                    <a:pt x="74295" y="283401"/>
                    <a:pt x="68516" y="281559"/>
                    <a:pt x="62928" y="279273"/>
                  </a:cubicBezTo>
                  <a:cubicBezTo>
                    <a:pt x="48768" y="273558"/>
                    <a:pt x="36830" y="264033"/>
                    <a:pt x="24828" y="254444"/>
                  </a:cubicBezTo>
                  <a:cubicBezTo>
                    <a:pt x="16510" y="247841"/>
                    <a:pt x="8953" y="242126"/>
                    <a:pt x="0" y="236474"/>
                  </a:cubicBezTo>
                  <a:cubicBezTo>
                    <a:pt x="10604" y="236855"/>
                    <a:pt x="20002" y="236410"/>
                    <a:pt x="30670" y="235585"/>
                  </a:cubicBezTo>
                  <a:cubicBezTo>
                    <a:pt x="45974" y="234379"/>
                    <a:pt x="61277" y="233235"/>
                    <a:pt x="76200" y="236728"/>
                  </a:cubicBezTo>
                  <a:cubicBezTo>
                    <a:pt x="81724" y="237998"/>
                    <a:pt x="87185" y="239713"/>
                    <a:pt x="92456" y="241618"/>
                  </a:cubicBezTo>
                  <a:cubicBezTo>
                    <a:pt x="89471" y="238824"/>
                    <a:pt x="86804" y="235776"/>
                    <a:pt x="84328" y="232346"/>
                  </a:cubicBezTo>
                  <a:lnTo>
                    <a:pt x="81978" y="229044"/>
                  </a:lnTo>
                  <a:lnTo>
                    <a:pt x="86042" y="228791"/>
                  </a:lnTo>
                  <a:cubicBezTo>
                    <a:pt x="98044" y="228029"/>
                    <a:pt x="110045" y="230632"/>
                    <a:pt x="122238" y="235204"/>
                  </a:cubicBezTo>
                  <a:lnTo>
                    <a:pt x="121856" y="234760"/>
                  </a:lnTo>
                  <a:cubicBezTo>
                    <a:pt x="119634" y="231902"/>
                    <a:pt x="117792" y="229044"/>
                    <a:pt x="116332" y="225996"/>
                  </a:cubicBezTo>
                  <a:lnTo>
                    <a:pt x="114300" y="221806"/>
                  </a:lnTo>
                  <a:lnTo>
                    <a:pt x="118872" y="222821"/>
                  </a:lnTo>
                  <a:cubicBezTo>
                    <a:pt x="126302" y="224473"/>
                    <a:pt x="133350" y="226822"/>
                    <a:pt x="140017" y="229679"/>
                  </a:cubicBezTo>
                  <a:lnTo>
                    <a:pt x="139764" y="229362"/>
                  </a:lnTo>
                  <a:cubicBezTo>
                    <a:pt x="137350" y="226124"/>
                    <a:pt x="135445" y="222821"/>
                    <a:pt x="134048" y="219393"/>
                  </a:cubicBezTo>
                  <a:lnTo>
                    <a:pt x="132207" y="214821"/>
                  </a:lnTo>
                  <a:lnTo>
                    <a:pt x="136842" y="216408"/>
                  </a:lnTo>
                  <a:cubicBezTo>
                    <a:pt x="144336" y="218948"/>
                    <a:pt x="151447" y="222441"/>
                    <a:pt x="158432" y="226314"/>
                  </a:cubicBezTo>
                  <a:cubicBezTo>
                    <a:pt x="155194" y="222377"/>
                    <a:pt x="152527" y="218059"/>
                    <a:pt x="150559" y="213170"/>
                  </a:cubicBezTo>
                  <a:lnTo>
                    <a:pt x="148844" y="208978"/>
                  </a:lnTo>
                  <a:lnTo>
                    <a:pt x="153225" y="210185"/>
                  </a:lnTo>
                  <a:cubicBezTo>
                    <a:pt x="157670" y="211392"/>
                    <a:pt x="162115" y="213424"/>
                    <a:pt x="166561" y="215964"/>
                  </a:cubicBezTo>
                  <a:cubicBezTo>
                    <a:pt x="164782" y="213424"/>
                    <a:pt x="163322" y="210757"/>
                    <a:pt x="162242" y="208026"/>
                  </a:cubicBezTo>
                  <a:lnTo>
                    <a:pt x="160718" y="204153"/>
                  </a:lnTo>
                  <a:lnTo>
                    <a:pt x="164782" y="204978"/>
                  </a:lnTo>
                  <a:cubicBezTo>
                    <a:pt x="169291" y="205931"/>
                    <a:pt x="173418" y="207582"/>
                    <a:pt x="177228" y="209614"/>
                  </a:cubicBezTo>
                  <a:cubicBezTo>
                    <a:pt x="175959" y="207200"/>
                    <a:pt x="174815" y="204534"/>
                    <a:pt x="173990" y="201359"/>
                  </a:cubicBezTo>
                  <a:lnTo>
                    <a:pt x="172974" y="197612"/>
                  </a:lnTo>
                  <a:lnTo>
                    <a:pt x="176720" y="198564"/>
                  </a:lnTo>
                  <a:cubicBezTo>
                    <a:pt x="179768" y="199327"/>
                    <a:pt x="182626" y="200596"/>
                    <a:pt x="185356" y="202247"/>
                  </a:cubicBezTo>
                  <a:cubicBezTo>
                    <a:pt x="184467" y="200279"/>
                    <a:pt x="183706" y="198120"/>
                    <a:pt x="183070" y="195771"/>
                  </a:cubicBezTo>
                  <a:lnTo>
                    <a:pt x="182181" y="192214"/>
                  </a:lnTo>
                  <a:lnTo>
                    <a:pt x="185737" y="192977"/>
                  </a:lnTo>
                  <a:cubicBezTo>
                    <a:pt x="188722" y="193611"/>
                    <a:pt x="191389" y="194691"/>
                    <a:pt x="193802" y="196025"/>
                  </a:cubicBezTo>
                  <a:cubicBezTo>
                    <a:pt x="192850" y="193866"/>
                    <a:pt x="192024" y="191516"/>
                    <a:pt x="191389" y="188913"/>
                  </a:cubicBezTo>
                  <a:lnTo>
                    <a:pt x="190500" y="185229"/>
                  </a:lnTo>
                  <a:lnTo>
                    <a:pt x="194183" y="186246"/>
                  </a:lnTo>
                  <a:cubicBezTo>
                    <a:pt x="197866" y="187261"/>
                    <a:pt x="200914" y="188785"/>
                    <a:pt x="203645" y="190627"/>
                  </a:cubicBezTo>
                  <a:cubicBezTo>
                    <a:pt x="202882" y="187579"/>
                    <a:pt x="202438" y="184404"/>
                    <a:pt x="202247" y="181166"/>
                  </a:cubicBezTo>
                  <a:lnTo>
                    <a:pt x="201993" y="176276"/>
                  </a:lnTo>
                  <a:lnTo>
                    <a:pt x="205867" y="179260"/>
                  </a:lnTo>
                  <a:cubicBezTo>
                    <a:pt x="207073" y="180150"/>
                    <a:pt x="208280" y="181166"/>
                    <a:pt x="209550" y="182182"/>
                  </a:cubicBezTo>
                  <a:cubicBezTo>
                    <a:pt x="208788" y="179578"/>
                    <a:pt x="208661" y="176911"/>
                    <a:pt x="209359" y="174244"/>
                  </a:cubicBezTo>
                  <a:lnTo>
                    <a:pt x="209931" y="171958"/>
                  </a:lnTo>
                  <a:lnTo>
                    <a:pt x="212217" y="172657"/>
                  </a:lnTo>
                  <a:cubicBezTo>
                    <a:pt x="214376" y="173292"/>
                    <a:pt x="216217" y="174307"/>
                    <a:pt x="217805" y="175450"/>
                  </a:cubicBezTo>
                  <a:cubicBezTo>
                    <a:pt x="217551" y="174053"/>
                    <a:pt x="217424" y="172466"/>
                    <a:pt x="217424" y="170752"/>
                  </a:cubicBezTo>
                  <a:lnTo>
                    <a:pt x="217424" y="167640"/>
                  </a:lnTo>
                  <a:lnTo>
                    <a:pt x="220345" y="168529"/>
                  </a:lnTo>
                  <a:cubicBezTo>
                    <a:pt x="222695" y="169228"/>
                    <a:pt x="224726" y="170497"/>
                    <a:pt x="226568" y="172085"/>
                  </a:cubicBezTo>
                  <a:cubicBezTo>
                    <a:pt x="225997" y="169735"/>
                    <a:pt x="225679" y="167132"/>
                    <a:pt x="225615" y="164275"/>
                  </a:cubicBezTo>
                  <a:lnTo>
                    <a:pt x="225615" y="160528"/>
                  </a:lnTo>
                  <a:lnTo>
                    <a:pt x="228917" y="162243"/>
                  </a:lnTo>
                  <a:cubicBezTo>
                    <a:pt x="230632" y="163132"/>
                    <a:pt x="232029" y="164084"/>
                    <a:pt x="233362" y="165100"/>
                  </a:cubicBezTo>
                  <a:cubicBezTo>
                    <a:pt x="232918" y="162496"/>
                    <a:pt x="232854" y="159766"/>
                    <a:pt x="233172" y="156909"/>
                  </a:cubicBezTo>
                  <a:lnTo>
                    <a:pt x="233553" y="153479"/>
                  </a:lnTo>
                  <a:lnTo>
                    <a:pt x="236537" y="155194"/>
                  </a:lnTo>
                  <a:cubicBezTo>
                    <a:pt x="239078" y="156654"/>
                    <a:pt x="241236" y="158369"/>
                    <a:pt x="243142" y="160338"/>
                  </a:cubicBezTo>
                  <a:cubicBezTo>
                    <a:pt x="242443" y="156845"/>
                    <a:pt x="242125" y="153289"/>
                    <a:pt x="242062" y="149733"/>
                  </a:cubicBezTo>
                  <a:lnTo>
                    <a:pt x="242062" y="145288"/>
                  </a:lnTo>
                  <a:lnTo>
                    <a:pt x="245618" y="147892"/>
                  </a:lnTo>
                  <a:cubicBezTo>
                    <a:pt x="248285" y="149796"/>
                    <a:pt x="250507" y="151828"/>
                    <a:pt x="252476" y="154051"/>
                  </a:cubicBezTo>
                  <a:cubicBezTo>
                    <a:pt x="251460" y="149796"/>
                    <a:pt x="250952" y="145288"/>
                    <a:pt x="251206" y="140525"/>
                  </a:cubicBezTo>
                  <a:lnTo>
                    <a:pt x="251397" y="136843"/>
                  </a:lnTo>
                  <a:lnTo>
                    <a:pt x="254572" y="138747"/>
                  </a:lnTo>
                  <a:cubicBezTo>
                    <a:pt x="258509" y="141034"/>
                    <a:pt x="261811" y="144018"/>
                    <a:pt x="264731" y="147384"/>
                  </a:cubicBezTo>
                  <a:lnTo>
                    <a:pt x="264731" y="147193"/>
                  </a:lnTo>
                  <a:cubicBezTo>
                    <a:pt x="263271" y="140335"/>
                    <a:pt x="262890" y="133223"/>
                    <a:pt x="263334" y="126111"/>
                  </a:cubicBezTo>
                  <a:lnTo>
                    <a:pt x="263589" y="121857"/>
                  </a:lnTo>
                  <a:lnTo>
                    <a:pt x="266954" y="124460"/>
                  </a:lnTo>
                  <a:cubicBezTo>
                    <a:pt x="270256" y="127000"/>
                    <a:pt x="272987" y="129857"/>
                    <a:pt x="275273" y="133032"/>
                  </a:cubicBezTo>
                  <a:cubicBezTo>
                    <a:pt x="275209" y="129731"/>
                    <a:pt x="275273" y="126492"/>
                    <a:pt x="275400" y="123253"/>
                  </a:cubicBezTo>
                  <a:cubicBezTo>
                    <a:pt x="275717" y="116903"/>
                    <a:pt x="276670" y="110744"/>
                    <a:pt x="278511" y="104648"/>
                  </a:cubicBezTo>
                  <a:lnTo>
                    <a:pt x="279590" y="101156"/>
                  </a:lnTo>
                  <a:lnTo>
                    <a:pt x="282257" y="103696"/>
                  </a:lnTo>
                  <a:cubicBezTo>
                    <a:pt x="285306" y="106617"/>
                    <a:pt x="287909" y="110363"/>
                    <a:pt x="290068" y="114808"/>
                  </a:cubicBezTo>
                  <a:cubicBezTo>
                    <a:pt x="289242" y="101473"/>
                    <a:pt x="290259" y="88900"/>
                    <a:pt x="294703" y="77407"/>
                  </a:cubicBezTo>
                  <a:lnTo>
                    <a:pt x="296164" y="73596"/>
                  </a:lnTo>
                  <a:lnTo>
                    <a:pt x="298577" y="76835"/>
                  </a:lnTo>
                  <a:cubicBezTo>
                    <a:pt x="301117" y="80200"/>
                    <a:pt x="303212" y="83693"/>
                    <a:pt x="304990" y="87313"/>
                  </a:cubicBezTo>
                  <a:cubicBezTo>
                    <a:pt x="304737" y="81661"/>
                    <a:pt x="304737" y="76010"/>
                    <a:pt x="305181" y="70358"/>
                  </a:cubicBezTo>
                  <a:cubicBezTo>
                    <a:pt x="306324" y="55054"/>
                    <a:pt x="311975" y="40831"/>
                    <a:pt x="317690" y="26543"/>
                  </a:cubicBezTo>
                  <a:cubicBezTo>
                    <a:pt x="321247" y="17717"/>
                    <a:pt x="324231" y="8826"/>
                    <a:pt x="327660" y="0"/>
                  </a:cubicBezTo>
                  <a:cubicBezTo>
                    <a:pt x="331089" y="8763"/>
                    <a:pt x="334010" y="17717"/>
                    <a:pt x="337439" y="26607"/>
                  </a:cubicBezTo>
                  <a:cubicBezTo>
                    <a:pt x="342964" y="40831"/>
                    <a:pt x="348488" y="55118"/>
                    <a:pt x="349758" y="70358"/>
                  </a:cubicBezTo>
                  <a:cubicBezTo>
                    <a:pt x="350266" y="76390"/>
                    <a:pt x="350329" y="82486"/>
                    <a:pt x="350075" y="88519"/>
                  </a:cubicBezTo>
                  <a:cubicBezTo>
                    <a:pt x="351917" y="84455"/>
                    <a:pt x="354203" y="80582"/>
                    <a:pt x="356997" y="76899"/>
                  </a:cubicBezTo>
                  <a:lnTo>
                    <a:pt x="359473" y="73660"/>
                  </a:lnTo>
                  <a:lnTo>
                    <a:pt x="360934" y="77470"/>
                  </a:lnTo>
                  <a:cubicBezTo>
                    <a:pt x="364871" y="87693"/>
                    <a:pt x="366141" y="98679"/>
                    <a:pt x="365760" y="110363"/>
                  </a:cubicBezTo>
                  <a:cubicBezTo>
                    <a:pt x="367411" y="107506"/>
                    <a:pt x="369125" y="105093"/>
                    <a:pt x="370903" y="103442"/>
                  </a:cubicBezTo>
                  <a:lnTo>
                    <a:pt x="374015" y="100647"/>
                  </a:lnTo>
                  <a:lnTo>
                    <a:pt x="374650" y="104775"/>
                  </a:lnTo>
                  <a:cubicBezTo>
                    <a:pt x="375603" y="111061"/>
                    <a:pt x="376047" y="117539"/>
                    <a:pt x="376047" y="124015"/>
                  </a:cubicBezTo>
                  <a:cubicBezTo>
                    <a:pt x="376047" y="126365"/>
                    <a:pt x="376047" y="128714"/>
                    <a:pt x="375984" y="131000"/>
                  </a:cubicBezTo>
                  <a:cubicBezTo>
                    <a:pt x="378333" y="126682"/>
                    <a:pt x="381127" y="122872"/>
                    <a:pt x="384683" y="119825"/>
                  </a:cubicBezTo>
                  <a:lnTo>
                    <a:pt x="388366" y="116650"/>
                  </a:lnTo>
                  <a:lnTo>
                    <a:pt x="388366" y="121475"/>
                  </a:lnTo>
                  <a:cubicBezTo>
                    <a:pt x="388366" y="127254"/>
                    <a:pt x="388048" y="133160"/>
                    <a:pt x="387414" y="139065"/>
                  </a:cubicBezTo>
                  <a:cubicBezTo>
                    <a:pt x="389128" y="136525"/>
                    <a:pt x="391160" y="133985"/>
                    <a:pt x="393637" y="131445"/>
                  </a:cubicBezTo>
                  <a:lnTo>
                    <a:pt x="397129" y="127889"/>
                  </a:lnTo>
                  <a:lnTo>
                    <a:pt x="397510" y="132842"/>
                  </a:lnTo>
                  <a:cubicBezTo>
                    <a:pt x="398018" y="138938"/>
                    <a:pt x="397637" y="144843"/>
                    <a:pt x="396812" y="150749"/>
                  </a:cubicBezTo>
                  <a:cubicBezTo>
                    <a:pt x="396621" y="151892"/>
                    <a:pt x="396431" y="153035"/>
                    <a:pt x="396240" y="154242"/>
                  </a:cubicBezTo>
                  <a:cubicBezTo>
                    <a:pt x="398843" y="150685"/>
                    <a:pt x="401764" y="147193"/>
                    <a:pt x="405130" y="143828"/>
                  </a:cubicBezTo>
                  <a:lnTo>
                    <a:pt x="408686" y="140208"/>
                  </a:lnTo>
                  <a:lnTo>
                    <a:pt x="408940" y="145288"/>
                  </a:lnTo>
                  <a:cubicBezTo>
                    <a:pt x="409131" y="149035"/>
                    <a:pt x="408813" y="152464"/>
                    <a:pt x="408178" y="155766"/>
                  </a:cubicBezTo>
                  <a:cubicBezTo>
                    <a:pt x="409956" y="153860"/>
                    <a:pt x="411861" y="152146"/>
                    <a:pt x="413956" y="150622"/>
                  </a:cubicBezTo>
                  <a:lnTo>
                    <a:pt x="417703" y="147955"/>
                  </a:lnTo>
                  <a:lnTo>
                    <a:pt x="417512" y="152527"/>
                  </a:lnTo>
                  <a:cubicBezTo>
                    <a:pt x="417386" y="156845"/>
                    <a:pt x="416941" y="161036"/>
                    <a:pt x="416179" y="164973"/>
                  </a:cubicBezTo>
                  <a:cubicBezTo>
                    <a:pt x="418719" y="162560"/>
                    <a:pt x="421450" y="160401"/>
                    <a:pt x="424180" y="158877"/>
                  </a:cubicBezTo>
                  <a:lnTo>
                    <a:pt x="427355" y="157099"/>
                  </a:lnTo>
                  <a:lnTo>
                    <a:pt x="427545" y="160718"/>
                  </a:lnTo>
                  <a:cubicBezTo>
                    <a:pt x="427736" y="163893"/>
                    <a:pt x="427418" y="166942"/>
                    <a:pt x="426847" y="169863"/>
                  </a:cubicBezTo>
                  <a:cubicBezTo>
                    <a:pt x="428434" y="168529"/>
                    <a:pt x="430276" y="167259"/>
                    <a:pt x="432435" y="166307"/>
                  </a:cubicBezTo>
                  <a:lnTo>
                    <a:pt x="435420" y="164910"/>
                  </a:lnTo>
                  <a:lnTo>
                    <a:pt x="435610" y="168211"/>
                  </a:lnTo>
                  <a:cubicBezTo>
                    <a:pt x="435737" y="171069"/>
                    <a:pt x="435547" y="173736"/>
                    <a:pt x="434975" y="176403"/>
                  </a:cubicBezTo>
                  <a:cubicBezTo>
                    <a:pt x="436817" y="174879"/>
                    <a:pt x="438785" y="173672"/>
                    <a:pt x="440626" y="172657"/>
                  </a:cubicBezTo>
                  <a:lnTo>
                    <a:pt x="443420" y="171196"/>
                  </a:lnTo>
                  <a:lnTo>
                    <a:pt x="443865" y="174307"/>
                  </a:lnTo>
                  <a:cubicBezTo>
                    <a:pt x="444437" y="178118"/>
                    <a:pt x="443865" y="181928"/>
                    <a:pt x="442912" y="185674"/>
                  </a:cubicBezTo>
                  <a:cubicBezTo>
                    <a:pt x="443293" y="185357"/>
                    <a:pt x="443675" y="185103"/>
                    <a:pt x="444119" y="184785"/>
                  </a:cubicBezTo>
                  <a:cubicBezTo>
                    <a:pt x="446532" y="183071"/>
                    <a:pt x="449072" y="181546"/>
                    <a:pt x="451675" y="180594"/>
                  </a:cubicBezTo>
                  <a:lnTo>
                    <a:pt x="455104" y="179324"/>
                  </a:lnTo>
                  <a:lnTo>
                    <a:pt x="454723" y="182943"/>
                  </a:lnTo>
                  <a:cubicBezTo>
                    <a:pt x="454406" y="186055"/>
                    <a:pt x="453453" y="189167"/>
                    <a:pt x="452247" y="192278"/>
                  </a:cubicBezTo>
                  <a:cubicBezTo>
                    <a:pt x="452501" y="192088"/>
                    <a:pt x="452755" y="191960"/>
                    <a:pt x="453009" y="191770"/>
                  </a:cubicBezTo>
                  <a:cubicBezTo>
                    <a:pt x="455676" y="190056"/>
                    <a:pt x="458661" y="188468"/>
                    <a:pt x="461772" y="187261"/>
                  </a:cubicBezTo>
                  <a:lnTo>
                    <a:pt x="465328" y="185864"/>
                  </a:lnTo>
                  <a:lnTo>
                    <a:pt x="464820" y="189675"/>
                  </a:lnTo>
                  <a:cubicBezTo>
                    <a:pt x="464503" y="192024"/>
                    <a:pt x="463804" y="194246"/>
                    <a:pt x="462915" y="196342"/>
                  </a:cubicBezTo>
                  <a:cubicBezTo>
                    <a:pt x="465201" y="195135"/>
                    <a:pt x="467614" y="194246"/>
                    <a:pt x="470281" y="193611"/>
                  </a:cubicBezTo>
                  <a:lnTo>
                    <a:pt x="473710" y="192786"/>
                  </a:lnTo>
                  <a:lnTo>
                    <a:pt x="473012" y="196215"/>
                  </a:lnTo>
                  <a:cubicBezTo>
                    <a:pt x="472567" y="198374"/>
                    <a:pt x="471868" y="200533"/>
                    <a:pt x="470979" y="202628"/>
                  </a:cubicBezTo>
                  <a:cubicBezTo>
                    <a:pt x="473773" y="201168"/>
                    <a:pt x="476758" y="200152"/>
                    <a:pt x="479870" y="199644"/>
                  </a:cubicBezTo>
                  <a:lnTo>
                    <a:pt x="483045" y="199136"/>
                  </a:lnTo>
                  <a:lnTo>
                    <a:pt x="482473" y="202311"/>
                  </a:lnTo>
                  <a:cubicBezTo>
                    <a:pt x="481965" y="205042"/>
                    <a:pt x="481139" y="207582"/>
                    <a:pt x="480060" y="209995"/>
                  </a:cubicBezTo>
                  <a:cubicBezTo>
                    <a:pt x="483553" y="207835"/>
                    <a:pt x="487172" y="206057"/>
                    <a:pt x="490664" y="204660"/>
                  </a:cubicBezTo>
                  <a:lnTo>
                    <a:pt x="494475" y="203136"/>
                  </a:lnTo>
                  <a:lnTo>
                    <a:pt x="493712" y="207200"/>
                  </a:lnTo>
                  <a:cubicBezTo>
                    <a:pt x="493014" y="210757"/>
                    <a:pt x="491744" y="213932"/>
                    <a:pt x="490156" y="216725"/>
                  </a:cubicBezTo>
                  <a:cubicBezTo>
                    <a:pt x="495173" y="213932"/>
                    <a:pt x="500189" y="211772"/>
                    <a:pt x="504825" y="210693"/>
                  </a:cubicBezTo>
                  <a:lnTo>
                    <a:pt x="508572" y="209804"/>
                  </a:lnTo>
                  <a:lnTo>
                    <a:pt x="507492" y="213550"/>
                  </a:lnTo>
                  <a:cubicBezTo>
                    <a:pt x="506286" y="217678"/>
                    <a:pt x="504063" y="221425"/>
                    <a:pt x="501269" y="225044"/>
                  </a:cubicBezTo>
                  <a:cubicBezTo>
                    <a:pt x="507238" y="221806"/>
                    <a:pt x="513398" y="219266"/>
                    <a:pt x="519684" y="217424"/>
                  </a:cubicBezTo>
                  <a:lnTo>
                    <a:pt x="524573" y="215964"/>
                  </a:lnTo>
                  <a:lnTo>
                    <a:pt x="522351" y="220535"/>
                  </a:lnTo>
                  <a:cubicBezTo>
                    <a:pt x="520700" y="224028"/>
                    <a:pt x="518668" y="227266"/>
                    <a:pt x="516382" y="230378"/>
                  </a:cubicBezTo>
                  <a:cubicBezTo>
                    <a:pt x="517779" y="229679"/>
                    <a:pt x="519239" y="229044"/>
                    <a:pt x="520637" y="228410"/>
                  </a:cubicBezTo>
                  <a:cubicBezTo>
                    <a:pt x="525907" y="226124"/>
                    <a:pt x="531368" y="224218"/>
                    <a:pt x="537020" y="223012"/>
                  </a:cubicBezTo>
                  <a:lnTo>
                    <a:pt x="540766" y="222186"/>
                  </a:lnTo>
                  <a:lnTo>
                    <a:pt x="539687" y="225869"/>
                  </a:lnTo>
                  <a:cubicBezTo>
                    <a:pt x="538670" y="229362"/>
                    <a:pt x="537083" y="232537"/>
                    <a:pt x="534987" y="235458"/>
                  </a:cubicBezTo>
                  <a:lnTo>
                    <a:pt x="534987" y="235458"/>
                  </a:lnTo>
                  <a:cubicBezTo>
                    <a:pt x="546227" y="231521"/>
                    <a:pt x="557340" y="229299"/>
                    <a:pt x="568452" y="230060"/>
                  </a:cubicBezTo>
                  <a:lnTo>
                    <a:pt x="572516" y="230315"/>
                  </a:lnTo>
                  <a:lnTo>
                    <a:pt x="570167" y="233616"/>
                  </a:lnTo>
                  <a:cubicBezTo>
                    <a:pt x="567690" y="237046"/>
                    <a:pt x="565023" y="240093"/>
                    <a:pt x="562039" y="242888"/>
                  </a:cubicBezTo>
                  <a:cubicBezTo>
                    <a:pt x="567373" y="240982"/>
                    <a:pt x="572770" y="239268"/>
                    <a:pt x="578295" y="237998"/>
                  </a:cubicBezTo>
                  <a:cubicBezTo>
                    <a:pt x="593217" y="234505"/>
                    <a:pt x="608520" y="235712"/>
                    <a:pt x="623824" y="236855"/>
                  </a:cubicBezTo>
                  <a:cubicBezTo>
                    <a:pt x="633349" y="237617"/>
                    <a:pt x="642556" y="237871"/>
                    <a:pt x="652018" y="238316"/>
                  </a:cubicBezTo>
                  <a:cubicBezTo>
                    <a:pt x="644906" y="244412"/>
                    <a:pt x="637095" y="249809"/>
                    <a:pt x="629666" y="255715"/>
                  </a:cubicBezTo>
                  <a:cubicBezTo>
                    <a:pt x="617728" y="265240"/>
                    <a:pt x="605790" y="274765"/>
                    <a:pt x="591629" y="280543"/>
                  </a:cubicBezTo>
                  <a:cubicBezTo>
                    <a:pt x="585978" y="282829"/>
                    <a:pt x="580200" y="284671"/>
                    <a:pt x="574421" y="286258"/>
                  </a:cubicBezTo>
                  <a:cubicBezTo>
                    <a:pt x="578866" y="286830"/>
                    <a:pt x="583248" y="287846"/>
                    <a:pt x="587629" y="289433"/>
                  </a:cubicBezTo>
                  <a:lnTo>
                    <a:pt x="591439" y="290830"/>
                  </a:lnTo>
                  <a:lnTo>
                    <a:pt x="588264" y="293370"/>
                  </a:lnTo>
                  <a:cubicBezTo>
                    <a:pt x="578803" y="300927"/>
                    <a:pt x="567309" y="305626"/>
                    <a:pt x="554609" y="308801"/>
                  </a:cubicBezTo>
                  <a:cubicBezTo>
                    <a:pt x="555815" y="309055"/>
                    <a:pt x="556959" y="309372"/>
                    <a:pt x="558038" y="309626"/>
                  </a:cubicBezTo>
                  <a:lnTo>
                    <a:pt x="558038" y="309626"/>
                  </a:lnTo>
                  <a:cubicBezTo>
                    <a:pt x="562165" y="310642"/>
                    <a:pt x="565658" y="311785"/>
                    <a:pt x="568325" y="312991"/>
                  </a:cubicBezTo>
                  <a:lnTo>
                    <a:pt x="573215" y="315151"/>
                  </a:lnTo>
                  <a:lnTo>
                    <a:pt x="568262" y="317119"/>
                  </a:lnTo>
                  <a:cubicBezTo>
                    <a:pt x="560515" y="320230"/>
                    <a:pt x="552323" y="322135"/>
                    <a:pt x="543941" y="323405"/>
                  </a:cubicBezTo>
                  <a:cubicBezTo>
                    <a:pt x="549339" y="324358"/>
                    <a:pt x="554165" y="325882"/>
                    <a:pt x="558101" y="328295"/>
                  </a:cubicBezTo>
                  <a:lnTo>
                    <a:pt x="562483" y="330962"/>
                  </a:lnTo>
                  <a:lnTo>
                    <a:pt x="557593" y="332423"/>
                  </a:lnTo>
                  <a:cubicBezTo>
                    <a:pt x="550481" y="334518"/>
                    <a:pt x="544322" y="335788"/>
                    <a:pt x="538670" y="336613"/>
                  </a:cubicBezTo>
                  <a:cubicBezTo>
                    <a:pt x="542481" y="337820"/>
                    <a:pt x="546164" y="339471"/>
                    <a:pt x="549529" y="341948"/>
                  </a:cubicBezTo>
                  <a:lnTo>
                    <a:pt x="553466" y="344805"/>
                  </a:lnTo>
                  <a:lnTo>
                    <a:pt x="548767" y="345948"/>
                  </a:lnTo>
                  <a:cubicBezTo>
                    <a:pt x="543243" y="347282"/>
                    <a:pt x="537781" y="348171"/>
                    <a:pt x="532320" y="348679"/>
                  </a:cubicBezTo>
                  <a:cubicBezTo>
                    <a:pt x="536004" y="350012"/>
                    <a:pt x="539369" y="351663"/>
                    <a:pt x="542417" y="353885"/>
                  </a:cubicBezTo>
                  <a:lnTo>
                    <a:pt x="546290" y="356743"/>
                  </a:lnTo>
                  <a:lnTo>
                    <a:pt x="541592" y="357886"/>
                  </a:lnTo>
                  <a:cubicBezTo>
                    <a:pt x="537273" y="358902"/>
                    <a:pt x="533019" y="359474"/>
                    <a:pt x="528828" y="359791"/>
                  </a:cubicBezTo>
                  <a:cubicBezTo>
                    <a:pt x="532257" y="361442"/>
                    <a:pt x="535242" y="363601"/>
                    <a:pt x="537528" y="366585"/>
                  </a:cubicBezTo>
                  <a:lnTo>
                    <a:pt x="539623" y="369252"/>
                  </a:lnTo>
                  <a:lnTo>
                    <a:pt x="536384" y="370141"/>
                  </a:lnTo>
                  <a:cubicBezTo>
                    <a:pt x="533400" y="370967"/>
                    <a:pt x="530352" y="371348"/>
                    <a:pt x="527240" y="371475"/>
                  </a:cubicBezTo>
                  <a:cubicBezTo>
                    <a:pt x="529590" y="372935"/>
                    <a:pt x="531304" y="374587"/>
                    <a:pt x="532130" y="376555"/>
                  </a:cubicBezTo>
                  <a:lnTo>
                    <a:pt x="533082" y="378777"/>
                  </a:lnTo>
                  <a:lnTo>
                    <a:pt x="530860" y="379603"/>
                  </a:lnTo>
                  <a:cubicBezTo>
                    <a:pt x="528447" y="380492"/>
                    <a:pt x="525970" y="381000"/>
                    <a:pt x="523303" y="381254"/>
                  </a:cubicBezTo>
                  <a:cubicBezTo>
                    <a:pt x="525970" y="382841"/>
                    <a:pt x="528256" y="384810"/>
                    <a:pt x="529844" y="387287"/>
                  </a:cubicBezTo>
                  <a:lnTo>
                    <a:pt x="531368" y="389636"/>
                  </a:lnTo>
                  <a:lnTo>
                    <a:pt x="528765" y="390652"/>
                  </a:lnTo>
                  <a:cubicBezTo>
                    <a:pt x="525843" y="391732"/>
                    <a:pt x="522668" y="392366"/>
                    <a:pt x="519367" y="392494"/>
                  </a:cubicBezTo>
                  <a:cubicBezTo>
                    <a:pt x="521653" y="394144"/>
                    <a:pt x="523494" y="395923"/>
                    <a:pt x="524828" y="398018"/>
                  </a:cubicBezTo>
                  <a:lnTo>
                    <a:pt x="526351" y="400431"/>
                  </a:lnTo>
                  <a:lnTo>
                    <a:pt x="523684" y="401384"/>
                  </a:lnTo>
                  <a:cubicBezTo>
                    <a:pt x="520954" y="402336"/>
                    <a:pt x="517970" y="402907"/>
                    <a:pt x="514858" y="403098"/>
                  </a:cubicBezTo>
                  <a:lnTo>
                    <a:pt x="514985" y="403098"/>
                  </a:lnTo>
                  <a:cubicBezTo>
                    <a:pt x="518097" y="405257"/>
                    <a:pt x="520827" y="407734"/>
                    <a:pt x="522605" y="410655"/>
                  </a:cubicBezTo>
                  <a:lnTo>
                    <a:pt x="524256" y="413321"/>
                  </a:lnTo>
                  <a:lnTo>
                    <a:pt x="521208" y="414020"/>
                  </a:lnTo>
                  <a:cubicBezTo>
                    <a:pt x="517906" y="414782"/>
                    <a:pt x="514287" y="415036"/>
                    <a:pt x="510794" y="414973"/>
                  </a:cubicBezTo>
                  <a:cubicBezTo>
                    <a:pt x="513398" y="417005"/>
                    <a:pt x="515429" y="419418"/>
                    <a:pt x="516826" y="422212"/>
                  </a:cubicBezTo>
                  <a:lnTo>
                    <a:pt x="518097" y="424942"/>
                  </a:lnTo>
                  <a:lnTo>
                    <a:pt x="515112" y="425450"/>
                  </a:lnTo>
                  <a:cubicBezTo>
                    <a:pt x="513080" y="425768"/>
                    <a:pt x="510984" y="425894"/>
                    <a:pt x="508825" y="425831"/>
                  </a:cubicBezTo>
                  <a:cubicBezTo>
                    <a:pt x="510603" y="427165"/>
                    <a:pt x="512191" y="428688"/>
                    <a:pt x="513525" y="430403"/>
                  </a:cubicBezTo>
                  <a:lnTo>
                    <a:pt x="515493" y="433007"/>
                  </a:lnTo>
                  <a:lnTo>
                    <a:pt x="512381" y="433959"/>
                  </a:lnTo>
                  <a:cubicBezTo>
                    <a:pt x="509143" y="434912"/>
                    <a:pt x="505968" y="435102"/>
                    <a:pt x="502793" y="434785"/>
                  </a:cubicBezTo>
                  <a:lnTo>
                    <a:pt x="503047" y="435038"/>
                  </a:lnTo>
                  <a:cubicBezTo>
                    <a:pt x="505968" y="437705"/>
                    <a:pt x="508381" y="440627"/>
                    <a:pt x="510223" y="443865"/>
                  </a:cubicBezTo>
                  <a:lnTo>
                    <a:pt x="511937" y="446913"/>
                  </a:lnTo>
                  <a:lnTo>
                    <a:pt x="508445" y="447167"/>
                  </a:lnTo>
                  <a:cubicBezTo>
                    <a:pt x="505841" y="447357"/>
                    <a:pt x="503301" y="447421"/>
                    <a:pt x="500698" y="447294"/>
                  </a:cubicBezTo>
                  <a:cubicBezTo>
                    <a:pt x="504126" y="449644"/>
                    <a:pt x="507175" y="452184"/>
                    <a:pt x="509461" y="455105"/>
                  </a:cubicBezTo>
                  <a:lnTo>
                    <a:pt x="512381" y="458788"/>
                  </a:lnTo>
                  <a:lnTo>
                    <a:pt x="507682" y="458788"/>
                  </a:lnTo>
                  <a:cubicBezTo>
                    <a:pt x="504444" y="458788"/>
                    <a:pt x="501269" y="458407"/>
                    <a:pt x="498031" y="457771"/>
                  </a:cubicBezTo>
                  <a:cubicBezTo>
                    <a:pt x="501650" y="460883"/>
                    <a:pt x="504825" y="464439"/>
                    <a:pt x="507428" y="468440"/>
                  </a:cubicBezTo>
                  <a:lnTo>
                    <a:pt x="509778" y="472059"/>
                  </a:lnTo>
                  <a:lnTo>
                    <a:pt x="505523" y="471932"/>
                  </a:lnTo>
                  <a:cubicBezTo>
                    <a:pt x="501650" y="471805"/>
                    <a:pt x="497903" y="471170"/>
                    <a:pt x="494220" y="470091"/>
                  </a:cubicBezTo>
                  <a:cubicBezTo>
                    <a:pt x="499047" y="474663"/>
                    <a:pt x="503301" y="479552"/>
                    <a:pt x="506793" y="484886"/>
                  </a:cubicBezTo>
                  <a:lnTo>
                    <a:pt x="509714" y="489331"/>
                  </a:lnTo>
                  <a:lnTo>
                    <a:pt x="504507" y="488379"/>
                  </a:lnTo>
                  <a:cubicBezTo>
                    <a:pt x="500570" y="487616"/>
                    <a:pt x="496761" y="486664"/>
                    <a:pt x="493014" y="485457"/>
                  </a:cubicBezTo>
                  <a:cubicBezTo>
                    <a:pt x="494411" y="487045"/>
                    <a:pt x="495808" y="488696"/>
                    <a:pt x="497142" y="490410"/>
                  </a:cubicBezTo>
                  <a:cubicBezTo>
                    <a:pt x="501840" y="496380"/>
                    <a:pt x="505714" y="502857"/>
                    <a:pt x="510032" y="509080"/>
                  </a:cubicBezTo>
                  <a:cubicBezTo>
                    <a:pt x="502285" y="507302"/>
                    <a:pt x="495427" y="505333"/>
                    <a:pt x="487998" y="502158"/>
                  </a:cubicBezTo>
                  <a:cubicBezTo>
                    <a:pt x="496824" y="512890"/>
                    <a:pt x="506031" y="525844"/>
                    <a:pt x="512699" y="538290"/>
                  </a:cubicBezTo>
                  <a:cubicBezTo>
                    <a:pt x="506539" y="536575"/>
                    <a:pt x="502666" y="534797"/>
                    <a:pt x="497014" y="531749"/>
                  </a:cubicBezTo>
                  <a:cubicBezTo>
                    <a:pt x="501142" y="536512"/>
                    <a:pt x="505079" y="541465"/>
                    <a:pt x="508572" y="546735"/>
                  </a:cubicBezTo>
                  <a:cubicBezTo>
                    <a:pt x="517081" y="559499"/>
                    <a:pt x="521335" y="574230"/>
                    <a:pt x="525590" y="588963"/>
                  </a:cubicBezTo>
                  <a:cubicBezTo>
                    <a:pt x="528701" y="599821"/>
                    <a:pt x="531559" y="608521"/>
                    <a:pt x="536194" y="618808"/>
                  </a:cubicBezTo>
                  <a:cubicBezTo>
                    <a:pt x="527431" y="611823"/>
                    <a:pt x="519620" y="606869"/>
                    <a:pt x="510032" y="601091"/>
                  </a:cubicBezTo>
                  <a:cubicBezTo>
                    <a:pt x="496887" y="593280"/>
                    <a:pt x="483806" y="585407"/>
                    <a:pt x="473456" y="574167"/>
                  </a:cubicBezTo>
                  <a:cubicBezTo>
                    <a:pt x="469328" y="569659"/>
                    <a:pt x="465582" y="564960"/>
                    <a:pt x="462026" y="560007"/>
                  </a:cubicBezTo>
                  <a:cubicBezTo>
                    <a:pt x="463042" y="564388"/>
                    <a:pt x="463614" y="568833"/>
                    <a:pt x="463677" y="573469"/>
                  </a:cubicBezTo>
                  <a:lnTo>
                    <a:pt x="463677" y="577533"/>
                  </a:lnTo>
                  <a:lnTo>
                    <a:pt x="460248" y="575437"/>
                  </a:lnTo>
                  <a:cubicBezTo>
                    <a:pt x="449453" y="568960"/>
                    <a:pt x="440753" y="559372"/>
                    <a:pt x="433070" y="548005"/>
                  </a:cubicBezTo>
                  <a:cubicBezTo>
                    <a:pt x="433070" y="548767"/>
                    <a:pt x="433070" y="549466"/>
                    <a:pt x="433070" y="550227"/>
                  </a:cubicBezTo>
                  <a:cubicBezTo>
                    <a:pt x="433070" y="554165"/>
                    <a:pt x="432498" y="557721"/>
                    <a:pt x="431609" y="561086"/>
                  </a:cubicBezTo>
                  <a:lnTo>
                    <a:pt x="430467" y="565468"/>
                  </a:lnTo>
                  <a:lnTo>
                    <a:pt x="427673" y="561912"/>
                  </a:lnTo>
                  <a:cubicBezTo>
                    <a:pt x="421957" y="554673"/>
                    <a:pt x="417004" y="546989"/>
                    <a:pt x="412687" y="538861"/>
                  </a:cubicBezTo>
                  <a:cubicBezTo>
                    <a:pt x="412496" y="538544"/>
                    <a:pt x="412306" y="538163"/>
                    <a:pt x="412115" y="537845"/>
                  </a:cubicBezTo>
                  <a:cubicBezTo>
                    <a:pt x="413067" y="545846"/>
                    <a:pt x="413322" y="553402"/>
                    <a:pt x="411734" y="561340"/>
                  </a:cubicBezTo>
                  <a:cubicBezTo>
                    <a:pt x="405892" y="555943"/>
                    <a:pt x="402336" y="549529"/>
                    <a:pt x="399034" y="542354"/>
                  </a:cubicBezTo>
                  <a:cubicBezTo>
                    <a:pt x="399034" y="546672"/>
                    <a:pt x="398717" y="550672"/>
                    <a:pt x="397891" y="554355"/>
                  </a:cubicBezTo>
                  <a:lnTo>
                    <a:pt x="396812" y="559244"/>
                  </a:lnTo>
                  <a:lnTo>
                    <a:pt x="393827" y="555180"/>
                  </a:lnTo>
                  <a:cubicBezTo>
                    <a:pt x="390334" y="550418"/>
                    <a:pt x="387350" y="545275"/>
                    <a:pt x="385064" y="539687"/>
                  </a:cubicBezTo>
                  <a:cubicBezTo>
                    <a:pt x="384492" y="543243"/>
                    <a:pt x="383603" y="546799"/>
                    <a:pt x="382206" y="550355"/>
                  </a:cubicBezTo>
                  <a:lnTo>
                    <a:pt x="380682" y="554228"/>
                  </a:lnTo>
                  <a:lnTo>
                    <a:pt x="378270" y="550863"/>
                  </a:lnTo>
                  <a:cubicBezTo>
                    <a:pt x="375539" y="547052"/>
                    <a:pt x="373507" y="542862"/>
                    <a:pt x="372047" y="538353"/>
                  </a:cubicBezTo>
                  <a:cubicBezTo>
                    <a:pt x="371284" y="541909"/>
                    <a:pt x="370142" y="545402"/>
                    <a:pt x="368681" y="548704"/>
                  </a:cubicBezTo>
                  <a:lnTo>
                    <a:pt x="367093" y="552133"/>
                  </a:lnTo>
                  <a:lnTo>
                    <a:pt x="364807" y="549148"/>
                  </a:lnTo>
                  <a:cubicBezTo>
                    <a:pt x="362903" y="546672"/>
                    <a:pt x="361315" y="544068"/>
                    <a:pt x="360109" y="541147"/>
                  </a:cubicBezTo>
                  <a:cubicBezTo>
                    <a:pt x="359283" y="543624"/>
                    <a:pt x="358267" y="545973"/>
                    <a:pt x="357124" y="548132"/>
                  </a:cubicBezTo>
                  <a:lnTo>
                    <a:pt x="355156" y="551752"/>
                  </a:lnTo>
                  <a:lnTo>
                    <a:pt x="353187" y="548196"/>
                  </a:lnTo>
                  <a:cubicBezTo>
                    <a:pt x="352107" y="546227"/>
                    <a:pt x="351092" y="544132"/>
                    <a:pt x="350203" y="541719"/>
                  </a:cubicBezTo>
                  <a:cubicBezTo>
                    <a:pt x="349567" y="543687"/>
                    <a:pt x="348678" y="545655"/>
                    <a:pt x="347662" y="547497"/>
                  </a:cubicBezTo>
                  <a:lnTo>
                    <a:pt x="346012" y="550482"/>
                  </a:lnTo>
                  <a:lnTo>
                    <a:pt x="343916" y="547751"/>
                  </a:lnTo>
                  <a:cubicBezTo>
                    <a:pt x="342582" y="546037"/>
                    <a:pt x="341312" y="544259"/>
                    <a:pt x="340297" y="542100"/>
                  </a:cubicBezTo>
                  <a:cubicBezTo>
                    <a:pt x="339534" y="544703"/>
                    <a:pt x="338455" y="547180"/>
                    <a:pt x="336867" y="549466"/>
                  </a:cubicBezTo>
                  <a:lnTo>
                    <a:pt x="334962" y="552196"/>
                  </a:lnTo>
                  <a:lnTo>
                    <a:pt x="333121" y="549402"/>
                  </a:lnTo>
                  <a:cubicBezTo>
                    <a:pt x="331851" y="547497"/>
                    <a:pt x="330327" y="545148"/>
                    <a:pt x="328930" y="541846"/>
                  </a:cubicBezTo>
                  <a:cubicBezTo>
                    <a:pt x="328549" y="540893"/>
                    <a:pt x="328104" y="539813"/>
                    <a:pt x="327723" y="538734"/>
                  </a:cubicBezTo>
                  <a:cubicBezTo>
                    <a:pt x="327723" y="538861"/>
                    <a:pt x="327660" y="538988"/>
                    <a:pt x="327597" y="539115"/>
                  </a:cubicBezTo>
                  <a:cubicBezTo>
                    <a:pt x="326453" y="542354"/>
                    <a:pt x="324929" y="545211"/>
                    <a:pt x="322770" y="547497"/>
                  </a:cubicBezTo>
                  <a:lnTo>
                    <a:pt x="320992" y="549338"/>
                  </a:lnTo>
                  <a:lnTo>
                    <a:pt x="319405" y="547307"/>
                  </a:lnTo>
                  <a:cubicBezTo>
                    <a:pt x="317627" y="545021"/>
                    <a:pt x="316357" y="542480"/>
                    <a:pt x="315531" y="539560"/>
                  </a:cubicBezTo>
                  <a:lnTo>
                    <a:pt x="315531" y="539750"/>
                  </a:lnTo>
                  <a:cubicBezTo>
                    <a:pt x="314007" y="543179"/>
                    <a:pt x="312356" y="546291"/>
                    <a:pt x="310451" y="549148"/>
                  </a:cubicBezTo>
                  <a:lnTo>
                    <a:pt x="308102" y="552704"/>
                  </a:lnTo>
                  <a:lnTo>
                    <a:pt x="306451" y="548767"/>
                  </a:lnTo>
                  <a:cubicBezTo>
                    <a:pt x="305435" y="546291"/>
                    <a:pt x="304609" y="543624"/>
                    <a:pt x="304101" y="540766"/>
                  </a:cubicBezTo>
                  <a:cubicBezTo>
                    <a:pt x="302704" y="543433"/>
                    <a:pt x="300990" y="545910"/>
                    <a:pt x="298895" y="548196"/>
                  </a:cubicBezTo>
                  <a:lnTo>
                    <a:pt x="296354" y="550926"/>
                  </a:lnTo>
                  <a:lnTo>
                    <a:pt x="295084" y="547434"/>
                  </a:lnTo>
                  <a:cubicBezTo>
                    <a:pt x="294259" y="545211"/>
                    <a:pt x="293624" y="542862"/>
                    <a:pt x="293243" y="540385"/>
                  </a:cubicBezTo>
                  <a:lnTo>
                    <a:pt x="293116" y="540639"/>
                  </a:lnTo>
                  <a:cubicBezTo>
                    <a:pt x="291211" y="544830"/>
                    <a:pt x="288862" y="548069"/>
                    <a:pt x="285750" y="550227"/>
                  </a:cubicBezTo>
                  <a:lnTo>
                    <a:pt x="283083" y="552133"/>
                  </a:lnTo>
                  <a:lnTo>
                    <a:pt x="282257" y="548958"/>
                  </a:lnTo>
                  <a:cubicBezTo>
                    <a:pt x="281559" y="546227"/>
                    <a:pt x="280987" y="543560"/>
                    <a:pt x="280606" y="540830"/>
                  </a:cubicBezTo>
                  <a:cubicBezTo>
                    <a:pt x="278828" y="545338"/>
                    <a:pt x="276542" y="549338"/>
                    <a:pt x="273240" y="552831"/>
                  </a:cubicBezTo>
                  <a:lnTo>
                    <a:pt x="270129" y="556069"/>
                  </a:lnTo>
                  <a:lnTo>
                    <a:pt x="269367" y="551625"/>
                  </a:lnTo>
                  <a:cubicBezTo>
                    <a:pt x="268732" y="547815"/>
                    <a:pt x="268351" y="544005"/>
                    <a:pt x="268351" y="540131"/>
                  </a:cubicBezTo>
                  <a:cubicBezTo>
                    <a:pt x="268097" y="540702"/>
                    <a:pt x="267843" y="541274"/>
                    <a:pt x="267525" y="541782"/>
                  </a:cubicBezTo>
                  <a:cubicBezTo>
                    <a:pt x="264668" y="547561"/>
                    <a:pt x="261493" y="551879"/>
                    <a:pt x="257620" y="554800"/>
                  </a:cubicBezTo>
                  <a:lnTo>
                    <a:pt x="254127" y="557403"/>
                  </a:lnTo>
                  <a:lnTo>
                    <a:pt x="254000" y="553022"/>
                  </a:lnTo>
                  <a:cubicBezTo>
                    <a:pt x="254000" y="550355"/>
                    <a:pt x="254000" y="547497"/>
                    <a:pt x="254381" y="544449"/>
                  </a:cubicBezTo>
                  <a:cubicBezTo>
                    <a:pt x="250952" y="550990"/>
                    <a:pt x="247904" y="555625"/>
                    <a:pt x="242951" y="560896"/>
                  </a:cubicBezTo>
                  <a:cubicBezTo>
                    <a:pt x="242379" y="556577"/>
                    <a:pt x="241808" y="552323"/>
                    <a:pt x="241745" y="547878"/>
                  </a:cubicBezTo>
                  <a:cubicBezTo>
                    <a:pt x="238633" y="552831"/>
                    <a:pt x="234950" y="557276"/>
                    <a:pt x="230632" y="561340"/>
                  </a:cubicBezTo>
                  <a:lnTo>
                    <a:pt x="226949" y="564769"/>
                  </a:lnTo>
                  <a:lnTo>
                    <a:pt x="226949" y="559689"/>
                  </a:lnTo>
                  <a:cubicBezTo>
                    <a:pt x="226759" y="553911"/>
                    <a:pt x="227076" y="547497"/>
                    <a:pt x="228092" y="541020"/>
                  </a:cubicBezTo>
                  <a:lnTo>
                    <a:pt x="228092" y="541020"/>
                  </a:lnTo>
                  <a:close/>
                  <a:moveTo>
                    <a:pt x="253746" y="516509"/>
                  </a:moveTo>
                  <a:cubicBezTo>
                    <a:pt x="251904" y="524447"/>
                    <a:pt x="249682" y="531559"/>
                    <a:pt x="246761" y="537972"/>
                  </a:cubicBezTo>
                  <a:cubicBezTo>
                    <a:pt x="246253" y="541020"/>
                    <a:pt x="246062" y="543877"/>
                    <a:pt x="246062" y="546544"/>
                  </a:cubicBezTo>
                  <a:cubicBezTo>
                    <a:pt x="246062" y="547497"/>
                    <a:pt x="246062" y="548386"/>
                    <a:pt x="246062" y="549275"/>
                  </a:cubicBezTo>
                  <a:cubicBezTo>
                    <a:pt x="248348" y="545719"/>
                    <a:pt x="250444" y="541782"/>
                    <a:pt x="252476" y="537527"/>
                  </a:cubicBezTo>
                  <a:cubicBezTo>
                    <a:pt x="255079" y="532066"/>
                    <a:pt x="257492" y="526161"/>
                    <a:pt x="259715" y="519748"/>
                  </a:cubicBezTo>
                  <a:lnTo>
                    <a:pt x="259969" y="518985"/>
                  </a:lnTo>
                  <a:cubicBezTo>
                    <a:pt x="257873" y="518160"/>
                    <a:pt x="255778" y="517335"/>
                    <a:pt x="253682" y="516446"/>
                  </a:cubicBezTo>
                  <a:lnTo>
                    <a:pt x="253682" y="516446"/>
                  </a:lnTo>
                  <a:close/>
                  <a:moveTo>
                    <a:pt x="427101" y="538671"/>
                  </a:moveTo>
                  <a:cubicBezTo>
                    <a:pt x="422084" y="530162"/>
                    <a:pt x="417386" y="520827"/>
                    <a:pt x="412687" y="511302"/>
                  </a:cubicBezTo>
                  <a:cubicBezTo>
                    <a:pt x="410718" y="512318"/>
                    <a:pt x="408750" y="513271"/>
                    <a:pt x="406781" y="514160"/>
                  </a:cubicBezTo>
                  <a:cubicBezTo>
                    <a:pt x="409448" y="521970"/>
                    <a:pt x="412687" y="529400"/>
                    <a:pt x="416433" y="536448"/>
                  </a:cubicBezTo>
                  <a:cubicBezTo>
                    <a:pt x="419862" y="542862"/>
                    <a:pt x="423672" y="549021"/>
                    <a:pt x="427990" y="554863"/>
                  </a:cubicBezTo>
                  <a:cubicBezTo>
                    <a:pt x="428181" y="553276"/>
                    <a:pt x="428307" y="551625"/>
                    <a:pt x="428307" y="549910"/>
                  </a:cubicBezTo>
                  <a:cubicBezTo>
                    <a:pt x="428307" y="546481"/>
                    <a:pt x="427990" y="542735"/>
                    <a:pt x="427101" y="538671"/>
                  </a:cubicBezTo>
                  <a:lnTo>
                    <a:pt x="427101" y="538671"/>
                  </a:lnTo>
                  <a:close/>
                  <a:moveTo>
                    <a:pt x="416687" y="509207"/>
                  </a:moveTo>
                  <a:cubicBezTo>
                    <a:pt x="422973" y="522097"/>
                    <a:pt x="429260" y="534352"/>
                    <a:pt x="436372" y="545021"/>
                  </a:cubicBezTo>
                  <a:cubicBezTo>
                    <a:pt x="442849" y="554673"/>
                    <a:pt x="450025" y="562927"/>
                    <a:pt x="458597" y="568960"/>
                  </a:cubicBezTo>
                  <a:cubicBezTo>
                    <a:pt x="458216" y="564960"/>
                    <a:pt x="457454" y="561086"/>
                    <a:pt x="456311" y="557276"/>
                  </a:cubicBezTo>
                  <a:cubicBezTo>
                    <a:pt x="454787" y="552005"/>
                    <a:pt x="452501" y="546862"/>
                    <a:pt x="449643" y="541528"/>
                  </a:cubicBezTo>
                  <a:lnTo>
                    <a:pt x="449707" y="541528"/>
                  </a:lnTo>
                  <a:cubicBezTo>
                    <a:pt x="446595" y="536258"/>
                    <a:pt x="443611" y="530987"/>
                    <a:pt x="440563" y="525716"/>
                  </a:cubicBezTo>
                  <a:cubicBezTo>
                    <a:pt x="436245" y="518096"/>
                    <a:pt x="431927" y="510477"/>
                    <a:pt x="427228" y="503110"/>
                  </a:cubicBezTo>
                  <a:cubicBezTo>
                    <a:pt x="423736" y="505269"/>
                    <a:pt x="420179" y="507365"/>
                    <a:pt x="416560" y="509270"/>
                  </a:cubicBezTo>
                  <a:lnTo>
                    <a:pt x="416560" y="509270"/>
                  </a:lnTo>
                  <a:close/>
                  <a:moveTo>
                    <a:pt x="264287" y="520573"/>
                  </a:moveTo>
                  <a:lnTo>
                    <a:pt x="264160" y="520891"/>
                  </a:lnTo>
                  <a:cubicBezTo>
                    <a:pt x="262192" y="526796"/>
                    <a:pt x="260795" y="532194"/>
                    <a:pt x="259842" y="537083"/>
                  </a:cubicBezTo>
                  <a:cubicBezTo>
                    <a:pt x="259143" y="540766"/>
                    <a:pt x="258699" y="544132"/>
                    <a:pt x="258509" y="547307"/>
                  </a:cubicBezTo>
                  <a:cubicBezTo>
                    <a:pt x="260223" y="545211"/>
                    <a:pt x="261811" y="542608"/>
                    <a:pt x="263334" y="539560"/>
                  </a:cubicBezTo>
                  <a:cubicBezTo>
                    <a:pt x="265620" y="534924"/>
                    <a:pt x="267716" y="529209"/>
                    <a:pt x="269748" y="522415"/>
                  </a:cubicBezTo>
                  <a:cubicBezTo>
                    <a:pt x="267906" y="521843"/>
                    <a:pt x="266065" y="521208"/>
                    <a:pt x="264287" y="520573"/>
                  </a:cubicBezTo>
                  <a:lnTo>
                    <a:pt x="264287" y="520573"/>
                  </a:lnTo>
                  <a:close/>
                  <a:moveTo>
                    <a:pt x="274320" y="523812"/>
                  </a:moveTo>
                  <a:cubicBezTo>
                    <a:pt x="273495" y="528002"/>
                    <a:pt x="272987" y="532066"/>
                    <a:pt x="272796" y="536004"/>
                  </a:cubicBezTo>
                  <a:cubicBezTo>
                    <a:pt x="272669" y="539179"/>
                    <a:pt x="272732" y="542290"/>
                    <a:pt x="272987" y="545338"/>
                  </a:cubicBezTo>
                  <a:cubicBezTo>
                    <a:pt x="276352" y="540004"/>
                    <a:pt x="278257" y="533400"/>
                    <a:pt x="280416" y="525907"/>
                  </a:cubicBezTo>
                  <a:cubicBezTo>
                    <a:pt x="280416" y="525716"/>
                    <a:pt x="280416" y="525780"/>
                    <a:pt x="280543" y="525526"/>
                  </a:cubicBezTo>
                  <a:cubicBezTo>
                    <a:pt x="278448" y="525018"/>
                    <a:pt x="276415" y="524447"/>
                    <a:pt x="274320" y="523812"/>
                  </a:cubicBezTo>
                  <a:lnTo>
                    <a:pt x="274320" y="523812"/>
                  </a:lnTo>
                  <a:close/>
                  <a:moveTo>
                    <a:pt x="285115" y="526669"/>
                  </a:moveTo>
                  <a:cubicBezTo>
                    <a:pt x="284607" y="529908"/>
                    <a:pt x="284417" y="533019"/>
                    <a:pt x="284607" y="536067"/>
                  </a:cubicBezTo>
                  <a:cubicBezTo>
                    <a:pt x="284734" y="538671"/>
                    <a:pt x="285051" y="541211"/>
                    <a:pt x="285623" y="543751"/>
                  </a:cubicBezTo>
                  <a:cubicBezTo>
                    <a:pt x="286829" y="542290"/>
                    <a:pt x="287909" y="540512"/>
                    <a:pt x="288862" y="538416"/>
                  </a:cubicBezTo>
                  <a:cubicBezTo>
                    <a:pt x="290195" y="535559"/>
                    <a:pt x="291275" y="532066"/>
                    <a:pt x="292290" y="528193"/>
                  </a:cubicBezTo>
                  <a:cubicBezTo>
                    <a:pt x="289878" y="527749"/>
                    <a:pt x="287528" y="527241"/>
                    <a:pt x="285115" y="526669"/>
                  </a:cubicBezTo>
                  <a:lnTo>
                    <a:pt x="285115" y="526669"/>
                  </a:lnTo>
                  <a:close/>
                  <a:moveTo>
                    <a:pt x="297117" y="529019"/>
                  </a:moveTo>
                  <a:cubicBezTo>
                    <a:pt x="296862" y="531749"/>
                    <a:pt x="296926" y="534289"/>
                    <a:pt x="297117" y="536702"/>
                  </a:cubicBezTo>
                  <a:cubicBezTo>
                    <a:pt x="297307" y="538416"/>
                    <a:pt x="297561" y="540068"/>
                    <a:pt x="297942" y="541655"/>
                  </a:cubicBezTo>
                  <a:cubicBezTo>
                    <a:pt x="299022" y="540068"/>
                    <a:pt x="299974" y="538353"/>
                    <a:pt x="300800" y="536575"/>
                  </a:cubicBezTo>
                  <a:cubicBezTo>
                    <a:pt x="301752" y="534480"/>
                    <a:pt x="302450" y="532257"/>
                    <a:pt x="303022" y="529908"/>
                  </a:cubicBezTo>
                  <a:cubicBezTo>
                    <a:pt x="301053" y="529654"/>
                    <a:pt x="299085" y="529336"/>
                    <a:pt x="297117" y="529019"/>
                  </a:cubicBezTo>
                  <a:lnTo>
                    <a:pt x="297117" y="529019"/>
                  </a:lnTo>
                  <a:close/>
                  <a:moveTo>
                    <a:pt x="307848" y="530416"/>
                  </a:moveTo>
                  <a:cubicBezTo>
                    <a:pt x="307721" y="533019"/>
                    <a:pt x="307848" y="535496"/>
                    <a:pt x="308102" y="537845"/>
                  </a:cubicBezTo>
                  <a:cubicBezTo>
                    <a:pt x="308292" y="539369"/>
                    <a:pt x="308610" y="540830"/>
                    <a:pt x="308991" y="542227"/>
                  </a:cubicBezTo>
                  <a:cubicBezTo>
                    <a:pt x="309753" y="540766"/>
                    <a:pt x="310451" y="539242"/>
                    <a:pt x="311150" y="537655"/>
                  </a:cubicBezTo>
                  <a:cubicBezTo>
                    <a:pt x="312039" y="535496"/>
                    <a:pt x="312864" y="533273"/>
                    <a:pt x="313563" y="530924"/>
                  </a:cubicBezTo>
                  <a:cubicBezTo>
                    <a:pt x="311658" y="530797"/>
                    <a:pt x="309753" y="530606"/>
                    <a:pt x="307848" y="530416"/>
                  </a:cubicBezTo>
                  <a:lnTo>
                    <a:pt x="307848" y="530416"/>
                  </a:lnTo>
                  <a:close/>
                  <a:moveTo>
                    <a:pt x="318834" y="531241"/>
                  </a:moveTo>
                  <a:cubicBezTo>
                    <a:pt x="318834" y="533400"/>
                    <a:pt x="319024" y="535369"/>
                    <a:pt x="319468" y="537210"/>
                  </a:cubicBezTo>
                  <a:cubicBezTo>
                    <a:pt x="319850" y="538798"/>
                    <a:pt x="320421" y="540258"/>
                    <a:pt x="321120" y="541655"/>
                  </a:cubicBezTo>
                  <a:cubicBezTo>
                    <a:pt x="321945" y="540385"/>
                    <a:pt x="322580" y="538861"/>
                    <a:pt x="323151" y="537274"/>
                  </a:cubicBezTo>
                  <a:cubicBezTo>
                    <a:pt x="323787" y="535432"/>
                    <a:pt x="324295" y="533463"/>
                    <a:pt x="324739" y="531432"/>
                  </a:cubicBezTo>
                  <a:cubicBezTo>
                    <a:pt x="322770" y="531432"/>
                    <a:pt x="320739" y="531368"/>
                    <a:pt x="318770" y="531241"/>
                  </a:cubicBezTo>
                  <a:lnTo>
                    <a:pt x="318770" y="531241"/>
                  </a:lnTo>
                  <a:close/>
                  <a:moveTo>
                    <a:pt x="330454" y="531432"/>
                  </a:moveTo>
                  <a:cubicBezTo>
                    <a:pt x="331089" y="534797"/>
                    <a:pt x="331978" y="537527"/>
                    <a:pt x="332931" y="539750"/>
                  </a:cubicBezTo>
                  <a:cubicBezTo>
                    <a:pt x="333502" y="541147"/>
                    <a:pt x="334137" y="542290"/>
                    <a:pt x="334709" y="543369"/>
                  </a:cubicBezTo>
                  <a:cubicBezTo>
                    <a:pt x="336296" y="539750"/>
                    <a:pt x="336867" y="535559"/>
                    <a:pt x="337439" y="531177"/>
                  </a:cubicBezTo>
                  <a:cubicBezTo>
                    <a:pt x="335089" y="531305"/>
                    <a:pt x="332803" y="531368"/>
                    <a:pt x="330454" y="531432"/>
                  </a:cubicBezTo>
                  <a:lnTo>
                    <a:pt x="330454" y="531432"/>
                  </a:lnTo>
                  <a:close/>
                  <a:moveTo>
                    <a:pt x="342328" y="530924"/>
                  </a:moveTo>
                  <a:cubicBezTo>
                    <a:pt x="342392" y="533972"/>
                    <a:pt x="342900" y="536385"/>
                    <a:pt x="343598" y="538353"/>
                  </a:cubicBezTo>
                  <a:cubicBezTo>
                    <a:pt x="344043" y="539560"/>
                    <a:pt x="344551" y="540576"/>
                    <a:pt x="345186" y="541591"/>
                  </a:cubicBezTo>
                  <a:cubicBezTo>
                    <a:pt x="345821" y="539941"/>
                    <a:pt x="346329" y="538290"/>
                    <a:pt x="346710" y="536575"/>
                  </a:cubicBezTo>
                  <a:cubicBezTo>
                    <a:pt x="347091" y="534607"/>
                    <a:pt x="347345" y="532575"/>
                    <a:pt x="347345" y="530479"/>
                  </a:cubicBezTo>
                  <a:cubicBezTo>
                    <a:pt x="345694" y="530669"/>
                    <a:pt x="343979" y="530797"/>
                    <a:pt x="342328" y="530924"/>
                  </a:cubicBezTo>
                  <a:lnTo>
                    <a:pt x="342328" y="530924"/>
                  </a:lnTo>
                  <a:close/>
                  <a:moveTo>
                    <a:pt x="352044" y="529908"/>
                  </a:moveTo>
                  <a:cubicBezTo>
                    <a:pt x="352425" y="532892"/>
                    <a:pt x="352933" y="535496"/>
                    <a:pt x="353631" y="537782"/>
                  </a:cubicBezTo>
                  <a:cubicBezTo>
                    <a:pt x="354012" y="539115"/>
                    <a:pt x="354457" y="540322"/>
                    <a:pt x="354965" y="541465"/>
                  </a:cubicBezTo>
                  <a:cubicBezTo>
                    <a:pt x="355600" y="539877"/>
                    <a:pt x="356108" y="538163"/>
                    <a:pt x="356553" y="536448"/>
                  </a:cubicBezTo>
                  <a:cubicBezTo>
                    <a:pt x="357061" y="534226"/>
                    <a:pt x="357505" y="531940"/>
                    <a:pt x="357695" y="529527"/>
                  </a:cubicBezTo>
                  <a:cubicBezTo>
                    <a:pt x="357695" y="529400"/>
                    <a:pt x="357695" y="529273"/>
                    <a:pt x="357695" y="529146"/>
                  </a:cubicBezTo>
                  <a:cubicBezTo>
                    <a:pt x="355790" y="529463"/>
                    <a:pt x="353949" y="529717"/>
                    <a:pt x="352044" y="529971"/>
                  </a:cubicBezTo>
                  <a:lnTo>
                    <a:pt x="352044" y="529971"/>
                  </a:lnTo>
                  <a:close/>
                  <a:moveTo>
                    <a:pt x="362331" y="528320"/>
                  </a:moveTo>
                  <a:cubicBezTo>
                    <a:pt x="362331" y="528765"/>
                    <a:pt x="362331" y="529146"/>
                    <a:pt x="362204" y="529590"/>
                  </a:cubicBezTo>
                  <a:cubicBezTo>
                    <a:pt x="362204" y="532194"/>
                    <a:pt x="362648" y="534670"/>
                    <a:pt x="363347" y="536893"/>
                  </a:cubicBezTo>
                  <a:cubicBezTo>
                    <a:pt x="363982" y="538925"/>
                    <a:pt x="364871" y="540830"/>
                    <a:pt x="365950" y="542608"/>
                  </a:cubicBezTo>
                  <a:cubicBezTo>
                    <a:pt x="366776" y="540258"/>
                    <a:pt x="367411" y="537782"/>
                    <a:pt x="367856" y="535305"/>
                  </a:cubicBezTo>
                  <a:cubicBezTo>
                    <a:pt x="368364" y="532575"/>
                    <a:pt x="368745" y="529780"/>
                    <a:pt x="368935" y="526987"/>
                  </a:cubicBezTo>
                  <a:cubicBezTo>
                    <a:pt x="366712" y="527494"/>
                    <a:pt x="364553" y="527939"/>
                    <a:pt x="362331" y="528320"/>
                  </a:cubicBezTo>
                  <a:lnTo>
                    <a:pt x="362331" y="528320"/>
                  </a:lnTo>
                  <a:close/>
                  <a:moveTo>
                    <a:pt x="373951" y="525780"/>
                  </a:moveTo>
                  <a:cubicBezTo>
                    <a:pt x="374396" y="529527"/>
                    <a:pt x="375095" y="533146"/>
                    <a:pt x="376174" y="536512"/>
                  </a:cubicBezTo>
                  <a:cubicBezTo>
                    <a:pt x="377000" y="539115"/>
                    <a:pt x="378079" y="541655"/>
                    <a:pt x="379349" y="544005"/>
                  </a:cubicBezTo>
                  <a:cubicBezTo>
                    <a:pt x="380238" y="540893"/>
                    <a:pt x="380746" y="537718"/>
                    <a:pt x="380937" y="534543"/>
                  </a:cubicBezTo>
                  <a:cubicBezTo>
                    <a:pt x="381127" y="531177"/>
                    <a:pt x="381064" y="527876"/>
                    <a:pt x="380682" y="524510"/>
                  </a:cubicBezTo>
                  <a:lnTo>
                    <a:pt x="380682" y="524002"/>
                  </a:lnTo>
                  <a:cubicBezTo>
                    <a:pt x="378397" y="524637"/>
                    <a:pt x="376237" y="525209"/>
                    <a:pt x="374015" y="525780"/>
                  </a:cubicBezTo>
                  <a:lnTo>
                    <a:pt x="374015" y="525780"/>
                  </a:lnTo>
                  <a:close/>
                  <a:moveTo>
                    <a:pt x="384937" y="522669"/>
                  </a:moveTo>
                  <a:cubicBezTo>
                    <a:pt x="384937" y="523049"/>
                    <a:pt x="385064" y="523494"/>
                    <a:pt x="385064" y="523875"/>
                  </a:cubicBezTo>
                  <a:cubicBezTo>
                    <a:pt x="385889" y="528638"/>
                    <a:pt x="387223" y="533146"/>
                    <a:pt x="388937" y="537337"/>
                  </a:cubicBezTo>
                  <a:cubicBezTo>
                    <a:pt x="390398" y="540893"/>
                    <a:pt x="392112" y="544259"/>
                    <a:pt x="394081" y="547434"/>
                  </a:cubicBezTo>
                  <a:cubicBezTo>
                    <a:pt x="394398" y="544132"/>
                    <a:pt x="394335" y="540639"/>
                    <a:pt x="394081" y="536893"/>
                  </a:cubicBezTo>
                  <a:cubicBezTo>
                    <a:pt x="393700" y="532194"/>
                    <a:pt x="392938" y="527113"/>
                    <a:pt x="391795" y="521780"/>
                  </a:cubicBezTo>
                  <a:cubicBezTo>
                    <a:pt x="391668" y="521335"/>
                    <a:pt x="391604" y="520891"/>
                    <a:pt x="391478" y="520446"/>
                  </a:cubicBezTo>
                  <a:cubicBezTo>
                    <a:pt x="389318" y="521208"/>
                    <a:pt x="387096" y="521970"/>
                    <a:pt x="384873" y="522669"/>
                  </a:cubicBezTo>
                  <a:lnTo>
                    <a:pt x="384873" y="522669"/>
                  </a:lnTo>
                  <a:close/>
                  <a:moveTo>
                    <a:pt x="395795" y="518859"/>
                  </a:moveTo>
                  <a:cubicBezTo>
                    <a:pt x="395923" y="519430"/>
                    <a:pt x="396050" y="520002"/>
                    <a:pt x="396176" y="520573"/>
                  </a:cubicBezTo>
                  <a:cubicBezTo>
                    <a:pt x="397700" y="526796"/>
                    <a:pt x="399606" y="532575"/>
                    <a:pt x="401892" y="537845"/>
                  </a:cubicBezTo>
                  <a:cubicBezTo>
                    <a:pt x="403733" y="542100"/>
                    <a:pt x="405765" y="546100"/>
                    <a:pt x="408114" y="549783"/>
                  </a:cubicBezTo>
                  <a:cubicBezTo>
                    <a:pt x="408114" y="544640"/>
                    <a:pt x="407670" y="539560"/>
                    <a:pt x="406908" y="534480"/>
                  </a:cubicBezTo>
                  <a:cubicBezTo>
                    <a:pt x="405956" y="528320"/>
                    <a:pt x="404495" y="522160"/>
                    <a:pt x="402590" y="516065"/>
                  </a:cubicBezTo>
                  <a:cubicBezTo>
                    <a:pt x="400367" y="517017"/>
                    <a:pt x="398081" y="517969"/>
                    <a:pt x="395795" y="518859"/>
                  </a:cubicBezTo>
                  <a:lnTo>
                    <a:pt x="395795" y="518859"/>
                  </a:lnTo>
                  <a:close/>
                  <a:moveTo>
                    <a:pt x="487426" y="521589"/>
                  </a:moveTo>
                  <a:cubicBezTo>
                    <a:pt x="490601" y="523177"/>
                    <a:pt x="493331" y="524574"/>
                    <a:pt x="495935" y="525971"/>
                  </a:cubicBezTo>
                  <a:cubicBezTo>
                    <a:pt x="497840" y="526987"/>
                    <a:pt x="499745" y="528002"/>
                    <a:pt x="501714" y="528955"/>
                  </a:cubicBezTo>
                  <a:cubicBezTo>
                    <a:pt x="494157" y="517462"/>
                    <a:pt x="486600" y="506603"/>
                    <a:pt x="477266" y="496697"/>
                  </a:cubicBezTo>
                  <a:cubicBezTo>
                    <a:pt x="469646" y="492443"/>
                    <a:pt x="462470" y="487363"/>
                    <a:pt x="455803" y="481521"/>
                  </a:cubicBezTo>
                  <a:cubicBezTo>
                    <a:pt x="454025" y="483171"/>
                    <a:pt x="452184" y="484823"/>
                    <a:pt x="450278" y="486410"/>
                  </a:cubicBezTo>
                  <a:cubicBezTo>
                    <a:pt x="456184" y="492379"/>
                    <a:pt x="462470" y="498157"/>
                    <a:pt x="468757" y="503873"/>
                  </a:cubicBezTo>
                  <a:cubicBezTo>
                    <a:pt x="475107" y="509715"/>
                    <a:pt x="481457" y="515557"/>
                    <a:pt x="487489" y="521589"/>
                  </a:cubicBezTo>
                  <a:lnTo>
                    <a:pt x="487489" y="521589"/>
                  </a:lnTo>
                  <a:close/>
                  <a:moveTo>
                    <a:pt x="431165" y="500634"/>
                  </a:moveTo>
                  <a:cubicBezTo>
                    <a:pt x="435864" y="508063"/>
                    <a:pt x="440245" y="515747"/>
                    <a:pt x="444627" y="523430"/>
                  </a:cubicBezTo>
                  <a:cubicBezTo>
                    <a:pt x="454152" y="540131"/>
                    <a:pt x="463614" y="556832"/>
                    <a:pt x="476440" y="570802"/>
                  </a:cubicBezTo>
                  <a:cubicBezTo>
                    <a:pt x="486347" y="581597"/>
                    <a:pt x="499173" y="589280"/>
                    <a:pt x="512000" y="596900"/>
                  </a:cubicBezTo>
                  <a:cubicBezTo>
                    <a:pt x="516573" y="599630"/>
                    <a:pt x="521145" y="602361"/>
                    <a:pt x="525590" y="605219"/>
                  </a:cubicBezTo>
                  <a:cubicBezTo>
                    <a:pt x="523939" y="600138"/>
                    <a:pt x="522414" y="594995"/>
                    <a:pt x="520954" y="589915"/>
                  </a:cubicBezTo>
                  <a:cubicBezTo>
                    <a:pt x="516763" y="575501"/>
                    <a:pt x="512636" y="561086"/>
                    <a:pt x="504507" y="548958"/>
                  </a:cubicBezTo>
                  <a:cubicBezTo>
                    <a:pt x="493967" y="533210"/>
                    <a:pt x="479806" y="520192"/>
                    <a:pt x="465645" y="507174"/>
                  </a:cubicBezTo>
                  <a:cubicBezTo>
                    <a:pt x="459232" y="501332"/>
                    <a:pt x="452882" y="495427"/>
                    <a:pt x="446786" y="489268"/>
                  </a:cubicBezTo>
                  <a:cubicBezTo>
                    <a:pt x="441770" y="493332"/>
                    <a:pt x="436626" y="497141"/>
                    <a:pt x="431228" y="500634"/>
                  </a:cubicBezTo>
                  <a:lnTo>
                    <a:pt x="431228" y="500634"/>
                  </a:lnTo>
                  <a:close/>
                  <a:moveTo>
                    <a:pt x="458978" y="478409"/>
                  </a:moveTo>
                  <a:cubicBezTo>
                    <a:pt x="465645" y="484251"/>
                    <a:pt x="472821" y="489268"/>
                    <a:pt x="480504" y="493395"/>
                  </a:cubicBezTo>
                  <a:cubicBezTo>
                    <a:pt x="486537" y="496634"/>
                    <a:pt x="492823" y="499364"/>
                    <a:pt x="499428" y="501460"/>
                  </a:cubicBezTo>
                  <a:cubicBezTo>
                    <a:pt x="497523" y="498538"/>
                    <a:pt x="495427" y="495681"/>
                    <a:pt x="493268" y="492887"/>
                  </a:cubicBezTo>
                  <a:cubicBezTo>
                    <a:pt x="490093" y="488823"/>
                    <a:pt x="486664" y="485013"/>
                    <a:pt x="483045" y="481457"/>
                  </a:cubicBezTo>
                  <a:lnTo>
                    <a:pt x="482727" y="481330"/>
                  </a:lnTo>
                  <a:cubicBezTo>
                    <a:pt x="476758" y="478663"/>
                    <a:pt x="471043" y="475424"/>
                    <a:pt x="465582" y="471678"/>
                  </a:cubicBezTo>
                  <a:cubicBezTo>
                    <a:pt x="464185" y="473202"/>
                    <a:pt x="462725" y="474663"/>
                    <a:pt x="461328" y="476123"/>
                  </a:cubicBezTo>
                  <a:cubicBezTo>
                    <a:pt x="460565" y="476885"/>
                    <a:pt x="459803" y="477647"/>
                    <a:pt x="458978" y="478409"/>
                  </a:cubicBezTo>
                  <a:lnTo>
                    <a:pt x="458978" y="478409"/>
                  </a:lnTo>
                  <a:close/>
                  <a:moveTo>
                    <a:pt x="468693" y="468313"/>
                  </a:moveTo>
                  <a:cubicBezTo>
                    <a:pt x="473837" y="471741"/>
                    <a:pt x="479107" y="474726"/>
                    <a:pt x="484632" y="477202"/>
                  </a:cubicBezTo>
                  <a:cubicBezTo>
                    <a:pt x="489395" y="479298"/>
                    <a:pt x="494284" y="481076"/>
                    <a:pt x="499428" y="482346"/>
                  </a:cubicBezTo>
                  <a:cubicBezTo>
                    <a:pt x="496570" y="478663"/>
                    <a:pt x="493268" y="475234"/>
                    <a:pt x="489712" y="471932"/>
                  </a:cubicBezTo>
                  <a:cubicBezTo>
                    <a:pt x="485331" y="467932"/>
                    <a:pt x="480441" y="464185"/>
                    <a:pt x="475298" y="460566"/>
                  </a:cubicBezTo>
                  <a:cubicBezTo>
                    <a:pt x="473202" y="463232"/>
                    <a:pt x="470979" y="465773"/>
                    <a:pt x="468757" y="468313"/>
                  </a:cubicBezTo>
                  <a:lnTo>
                    <a:pt x="468757" y="468313"/>
                  </a:lnTo>
                  <a:close/>
                  <a:moveTo>
                    <a:pt x="478028" y="457010"/>
                  </a:moveTo>
                  <a:cubicBezTo>
                    <a:pt x="482028" y="459677"/>
                    <a:pt x="486092" y="461899"/>
                    <a:pt x="490220" y="463613"/>
                  </a:cubicBezTo>
                  <a:cubicBezTo>
                    <a:pt x="493649" y="465010"/>
                    <a:pt x="497078" y="466090"/>
                    <a:pt x="500570" y="466662"/>
                  </a:cubicBezTo>
                  <a:cubicBezTo>
                    <a:pt x="498348" y="463994"/>
                    <a:pt x="495808" y="461582"/>
                    <a:pt x="493014" y="459359"/>
                  </a:cubicBezTo>
                  <a:cubicBezTo>
                    <a:pt x="489585" y="456629"/>
                    <a:pt x="485775" y="454216"/>
                    <a:pt x="481775" y="451993"/>
                  </a:cubicBezTo>
                  <a:cubicBezTo>
                    <a:pt x="480568" y="453707"/>
                    <a:pt x="479298" y="455359"/>
                    <a:pt x="478028" y="457010"/>
                  </a:cubicBezTo>
                  <a:lnTo>
                    <a:pt x="478028" y="457010"/>
                  </a:lnTo>
                  <a:close/>
                  <a:moveTo>
                    <a:pt x="484378" y="448183"/>
                  </a:moveTo>
                  <a:cubicBezTo>
                    <a:pt x="487743" y="449771"/>
                    <a:pt x="491109" y="451104"/>
                    <a:pt x="494475" y="452057"/>
                  </a:cubicBezTo>
                  <a:cubicBezTo>
                    <a:pt x="496887" y="452755"/>
                    <a:pt x="499300" y="453263"/>
                    <a:pt x="501714" y="453580"/>
                  </a:cubicBezTo>
                  <a:cubicBezTo>
                    <a:pt x="500189" y="452247"/>
                    <a:pt x="498475" y="451041"/>
                    <a:pt x="496634" y="449898"/>
                  </a:cubicBezTo>
                  <a:cubicBezTo>
                    <a:pt x="493649" y="447993"/>
                    <a:pt x="490347" y="446215"/>
                    <a:pt x="486854" y="444500"/>
                  </a:cubicBezTo>
                  <a:cubicBezTo>
                    <a:pt x="486029" y="445770"/>
                    <a:pt x="485267" y="446977"/>
                    <a:pt x="484442" y="448183"/>
                  </a:cubicBezTo>
                  <a:lnTo>
                    <a:pt x="484442" y="448183"/>
                  </a:lnTo>
                  <a:close/>
                  <a:moveTo>
                    <a:pt x="489395" y="440373"/>
                  </a:moveTo>
                  <a:cubicBezTo>
                    <a:pt x="491871" y="441198"/>
                    <a:pt x="494348" y="441769"/>
                    <a:pt x="496824" y="442087"/>
                  </a:cubicBezTo>
                  <a:cubicBezTo>
                    <a:pt x="499173" y="442405"/>
                    <a:pt x="501523" y="442595"/>
                    <a:pt x="503936" y="442532"/>
                  </a:cubicBezTo>
                  <a:cubicBezTo>
                    <a:pt x="502729" y="440944"/>
                    <a:pt x="501332" y="439420"/>
                    <a:pt x="499745" y="437960"/>
                  </a:cubicBezTo>
                  <a:cubicBezTo>
                    <a:pt x="497903" y="436245"/>
                    <a:pt x="495808" y="434594"/>
                    <a:pt x="493649" y="432943"/>
                  </a:cubicBezTo>
                  <a:cubicBezTo>
                    <a:pt x="492315" y="435419"/>
                    <a:pt x="490855" y="437896"/>
                    <a:pt x="489395" y="440246"/>
                  </a:cubicBezTo>
                  <a:lnTo>
                    <a:pt x="489395" y="440246"/>
                  </a:lnTo>
                  <a:close/>
                  <a:moveTo>
                    <a:pt x="496125" y="428307"/>
                  </a:moveTo>
                  <a:cubicBezTo>
                    <a:pt x="498094" y="429006"/>
                    <a:pt x="500062" y="429514"/>
                    <a:pt x="502031" y="429832"/>
                  </a:cubicBezTo>
                  <a:cubicBezTo>
                    <a:pt x="503682" y="430085"/>
                    <a:pt x="505333" y="430149"/>
                    <a:pt x="507048" y="430022"/>
                  </a:cubicBezTo>
                  <a:cubicBezTo>
                    <a:pt x="505968" y="429133"/>
                    <a:pt x="504825" y="428307"/>
                    <a:pt x="503555" y="427546"/>
                  </a:cubicBezTo>
                  <a:cubicBezTo>
                    <a:pt x="501840" y="426466"/>
                    <a:pt x="499936" y="425513"/>
                    <a:pt x="497967" y="424624"/>
                  </a:cubicBezTo>
                  <a:cubicBezTo>
                    <a:pt x="497395" y="425831"/>
                    <a:pt x="496761" y="427101"/>
                    <a:pt x="496125" y="428307"/>
                  </a:cubicBezTo>
                  <a:lnTo>
                    <a:pt x="496125" y="428307"/>
                  </a:lnTo>
                  <a:close/>
                  <a:moveTo>
                    <a:pt x="500126" y="419989"/>
                  </a:moveTo>
                  <a:cubicBezTo>
                    <a:pt x="502031" y="420370"/>
                    <a:pt x="503936" y="420688"/>
                    <a:pt x="505778" y="420878"/>
                  </a:cubicBezTo>
                  <a:cubicBezTo>
                    <a:pt x="507428" y="421069"/>
                    <a:pt x="509079" y="421132"/>
                    <a:pt x="510667" y="421069"/>
                  </a:cubicBezTo>
                  <a:cubicBezTo>
                    <a:pt x="509778" y="419989"/>
                    <a:pt x="508762" y="419037"/>
                    <a:pt x="507556" y="418148"/>
                  </a:cubicBezTo>
                  <a:cubicBezTo>
                    <a:pt x="506031" y="416941"/>
                    <a:pt x="504253" y="415925"/>
                    <a:pt x="502285" y="414973"/>
                  </a:cubicBezTo>
                  <a:cubicBezTo>
                    <a:pt x="501587" y="416687"/>
                    <a:pt x="500825" y="418338"/>
                    <a:pt x="500062" y="420052"/>
                  </a:cubicBezTo>
                  <a:lnTo>
                    <a:pt x="500062" y="420052"/>
                  </a:lnTo>
                  <a:close/>
                  <a:moveTo>
                    <a:pt x="504381" y="409766"/>
                  </a:moveTo>
                  <a:cubicBezTo>
                    <a:pt x="506286" y="409956"/>
                    <a:pt x="508317" y="410146"/>
                    <a:pt x="510286" y="410210"/>
                  </a:cubicBezTo>
                  <a:cubicBezTo>
                    <a:pt x="512318" y="410210"/>
                    <a:pt x="514414" y="410210"/>
                    <a:pt x="516382" y="410019"/>
                  </a:cubicBezTo>
                  <a:cubicBezTo>
                    <a:pt x="515175" y="408813"/>
                    <a:pt x="513778" y="407670"/>
                    <a:pt x="512254" y="406654"/>
                  </a:cubicBezTo>
                  <a:cubicBezTo>
                    <a:pt x="510476" y="405448"/>
                    <a:pt x="508572" y="404368"/>
                    <a:pt x="506667" y="403416"/>
                  </a:cubicBezTo>
                  <a:cubicBezTo>
                    <a:pt x="505968" y="405574"/>
                    <a:pt x="505142" y="407670"/>
                    <a:pt x="504381" y="409829"/>
                  </a:cubicBezTo>
                  <a:lnTo>
                    <a:pt x="504381" y="409829"/>
                  </a:lnTo>
                  <a:close/>
                  <a:moveTo>
                    <a:pt x="508381" y="398145"/>
                  </a:moveTo>
                  <a:cubicBezTo>
                    <a:pt x="510350" y="398335"/>
                    <a:pt x="512254" y="398399"/>
                    <a:pt x="514096" y="398335"/>
                  </a:cubicBezTo>
                  <a:cubicBezTo>
                    <a:pt x="515747" y="398272"/>
                    <a:pt x="517334" y="398082"/>
                    <a:pt x="518795" y="397764"/>
                  </a:cubicBezTo>
                  <a:cubicBezTo>
                    <a:pt x="517842" y="396875"/>
                    <a:pt x="516763" y="396049"/>
                    <a:pt x="515556" y="395224"/>
                  </a:cubicBezTo>
                  <a:cubicBezTo>
                    <a:pt x="513969" y="394208"/>
                    <a:pt x="512064" y="393255"/>
                    <a:pt x="510032" y="392366"/>
                  </a:cubicBezTo>
                  <a:cubicBezTo>
                    <a:pt x="509524" y="394335"/>
                    <a:pt x="508953" y="396240"/>
                    <a:pt x="508381" y="398145"/>
                  </a:cubicBezTo>
                  <a:lnTo>
                    <a:pt x="508381" y="398145"/>
                  </a:lnTo>
                  <a:close/>
                  <a:moveTo>
                    <a:pt x="511365" y="387287"/>
                  </a:moveTo>
                  <a:cubicBezTo>
                    <a:pt x="513778" y="387604"/>
                    <a:pt x="516064" y="387731"/>
                    <a:pt x="518287" y="387731"/>
                  </a:cubicBezTo>
                  <a:cubicBezTo>
                    <a:pt x="520192" y="387731"/>
                    <a:pt x="522097" y="387477"/>
                    <a:pt x="523875" y="387096"/>
                  </a:cubicBezTo>
                  <a:cubicBezTo>
                    <a:pt x="522605" y="385953"/>
                    <a:pt x="521081" y="384937"/>
                    <a:pt x="519367" y="384048"/>
                  </a:cubicBezTo>
                  <a:cubicBezTo>
                    <a:pt x="517398" y="382969"/>
                    <a:pt x="515112" y="382080"/>
                    <a:pt x="512762" y="381191"/>
                  </a:cubicBezTo>
                  <a:cubicBezTo>
                    <a:pt x="512318" y="383223"/>
                    <a:pt x="511873" y="385255"/>
                    <a:pt x="511365" y="387287"/>
                  </a:cubicBezTo>
                  <a:lnTo>
                    <a:pt x="511365" y="387287"/>
                  </a:lnTo>
                  <a:close/>
                  <a:moveTo>
                    <a:pt x="513715" y="376174"/>
                  </a:moveTo>
                  <a:cubicBezTo>
                    <a:pt x="516064" y="376491"/>
                    <a:pt x="518350" y="376682"/>
                    <a:pt x="520573" y="376619"/>
                  </a:cubicBezTo>
                  <a:cubicBezTo>
                    <a:pt x="522478" y="376619"/>
                    <a:pt x="524320" y="376365"/>
                    <a:pt x="526098" y="375984"/>
                  </a:cubicBezTo>
                  <a:cubicBezTo>
                    <a:pt x="525145" y="375221"/>
                    <a:pt x="523939" y="374523"/>
                    <a:pt x="522478" y="373824"/>
                  </a:cubicBezTo>
                  <a:cubicBezTo>
                    <a:pt x="520256" y="372745"/>
                    <a:pt x="517525" y="371729"/>
                    <a:pt x="514604" y="370713"/>
                  </a:cubicBezTo>
                  <a:cubicBezTo>
                    <a:pt x="514350" y="372555"/>
                    <a:pt x="514032" y="374332"/>
                    <a:pt x="513715" y="376174"/>
                  </a:cubicBezTo>
                  <a:lnTo>
                    <a:pt x="513715" y="376174"/>
                  </a:lnTo>
                  <a:close/>
                  <a:moveTo>
                    <a:pt x="515303" y="365760"/>
                  </a:moveTo>
                  <a:cubicBezTo>
                    <a:pt x="518287" y="366268"/>
                    <a:pt x="521208" y="366585"/>
                    <a:pt x="524065" y="366713"/>
                  </a:cubicBezTo>
                  <a:cubicBezTo>
                    <a:pt x="526479" y="366776"/>
                    <a:pt x="528892" y="366713"/>
                    <a:pt x="531178" y="366395"/>
                  </a:cubicBezTo>
                  <a:cubicBezTo>
                    <a:pt x="529336" y="364935"/>
                    <a:pt x="527240" y="363728"/>
                    <a:pt x="524954" y="362776"/>
                  </a:cubicBezTo>
                  <a:cubicBezTo>
                    <a:pt x="522161" y="361632"/>
                    <a:pt x="519112" y="360744"/>
                    <a:pt x="515937" y="360045"/>
                  </a:cubicBezTo>
                  <a:cubicBezTo>
                    <a:pt x="515747" y="361950"/>
                    <a:pt x="515556" y="363919"/>
                    <a:pt x="515303" y="365824"/>
                  </a:cubicBezTo>
                  <a:lnTo>
                    <a:pt x="515303" y="365824"/>
                  </a:lnTo>
                  <a:close/>
                  <a:moveTo>
                    <a:pt x="516318" y="354965"/>
                  </a:moveTo>
                  <a:cubicBezTo>
                    <a:pt x="519811" y="355155"/>
                    <a:pt x="523303" y="355219"/>
                    <a:pt x="526796" y="355092"/>
                  </a:cubicBezTo>
                  <a:cubicBezTo>
                    <a:pt x="529463" y="354965"/>
                    <a:pt x="532130" y="354774"/>
                    <a:pt x="534797" y="354330"/>
                  </a:cubicBezTo>
                  <a:cubicBezTo>
                    <a:pt x="532575" y="353251"/>
                    <a:pt x="530225" y="352425"/>
                    <a:pt x="527748" y="351663"/>
                  </a:cubicBezTo>
                  <a:cubicBezTo>
                    <a:pt x="524256" y="350647"/>
                    <a:pt x="520509" y="349885"/>
                    <a:pt x="516636" y="349250"/>
                  </a:cubicBezTo>
                  <a:cubicBezTo>
                    <a:pt x="516573" y="351155"/>
                    <a:pt x="516445" y="353060"/>
                    <a:pt x="516318" y="354902"/>
                  </a:cubicBezTo>
                  <a:lnTo>
                    <a:pt x="516318" y="354902"/>
                  </a:lnTo>
                  <a:close/>
                  <a:moveTo>
                    <a:pt x="516700" y="344424"/>
                  </a:moveTo>
                  <a:cubicBezTo>
                    <a:pt x="521335" y="344551"/>
                    <a:pt x="525970" y="344424"/>
                    <a:pt x="530670" y="344043"/>
                  </a:cubicBezTo>
                  <a:cubicBezTo>
                    <a:pt x="534479" y="343726"/>
                    <a:pt x="538290" y="343218"/>
                    <a:pt x="542100" y="342519"/>
                  </a:cubicBezTo>
                  <a:cubicBezTo>
                    <a:pt x="534543" y="338963"/>
                    <a:pt x="525717" y="338328"/>
                    <a:pt x="516700" y="338074"/>
                  </a:cubicBezTo>
                  <a:cubicBezTo>
                    <a:pt x="516700" y="339471"/>
                    <a:pt x="516700" y="340868"/>
                    <a:pt x="516700" y="342265"/>
                  </a:cubicBezTo>
                  <a:cubicBezTo>
                    <a:pt x="516700" y="342963"/>
                    <a:pt x="516700" y="343662"/>
                    <a:pt x="516700" y="344360"/>
                  </a:cubicBezTo>
                  <a:lnTo>
                    <a:pt x="516700" y="344360"/>
                  </a:lnTo>
                  <a:close/>
                  <a:moveTo>
                    <a:pt x="516509" y="333375"/>
                  </a:moveTo>
                  <a:lnTo>
                    <a:pt x="517842" y="333375"/>
                  </a:lnTo>
                  <a:cubicBezTo>
                    <a:pt x="527685" y="332994"/>
                    <a:pt x="537528" y="332677"/>
                    <a:pt x="550418" y="329502"/>
                  </a:cubicBezTo>
                  <a:cubicBezTo>
                    <a:pt x="546545" y="328168"/>
                    <a:pt x="542100" y="327343"/>
                    <a:pt x="537210" y="326898"/>
                  </a:cubicBezTo>
                  <a:cubicBezTo>
                    <a:pt x="530670" y="326263"/>
                    <a:pt x="523431" y="326263"/>
                    <a:pt x="516064" y="326390"/>
                  </a:cubicBezTo>
                  <a:cubicBezTo>
                    <a:pt x="516255" y="328740"/>
                    <a:pt x="516382" y="331089"/>
                    <a:pt x="516509" y="333438"/>
                  </a:cubicBezTo>
                  <a:lnTo>
                    <a:pt x="516509" y="333438"/>
                  </a:lnTo>
                  <a:close/>
                  <a:moveTo>
                    <a:pt x="515620" y="321627"/>
                  </a:moveTo>
                  <a:cubicBezTo>
                    <a:pt x="517525" y="321437"/>
                    <a:pt x="519049" y="321310"/>
                    <a:pt x="520573" y="321183"/>
                  </a:cubicBezTo>
                  <a:lnTo>
                    <a:pt x="520573" y="321183"/>
                  </a:lnTo>
                  <a:cubicBezTo>
                    <a:pt x="534353" y="319977"/>
                    <a:pt x="548132" y="318770"/>
                    <a:pt x="560768" y="314833"/>
                  </a:cubicBezTo>
                  <a:cubicBezTo>
                    <a:pt x="559562" y="314452"/>
                    <a:pt x="558292" y="314135"/>
                    <a:pt x="556959" y="313817"/>
                  </a:cubicBezTo>
                  <a:lnTo>
                    <a:pt x="556959" y="313817"/>
                  </a:lnTo>
                  <a:cubicBezTo>
                    <a:pt x="553148" y="312801"/>
                    <a:pt x="548640" y="311849"/>
                    <a:pt x="543751" y="310896"/>
                  </a:cubicBezTo>
                  <a:cubicBezTo>
                    <a:pt x="534543" y="312547"/>
                    <a:pt x="524828" y="313690"/>
                    <a:pt x="514795" y="314706"/>
                  </a:cubicBezTo>
                  <a:cubicBezTo>
                    <a:pt x="515112" y="316992"/>
                    <a:pt x="515429" y="319341"/>
                    <a:pt x="515684" y="321627"/>
                  </a:cubicBezTo>
                  <a:lnTo>
                    <a:pt x="515684" y="321627"/>
                  </a:lnTo>
                  <a:close/>
                  <a:moveTo>
                    <a:pt x="514032" y="310261"/>
                  </a:moveTo>
                  <a:cubicBezTo>
                    <a:pt x="527304" y="308927"/>
                    <a:pt x="540068" y="307404"/>
                    <a:pt x="551751" y="304610"/>
                  </a:cubicBezTo>
                  <a:cubicBezTo>
                    <a:pt x="563054" y="301943"/>
                    <a:pt x="573278" y="298132"/>
                    <a:pt x="581914" y="292163"/>
                  </a:cubicBezTo>
                  <a:cubicBezTo>
                    <a:pt x="578040" y="291084"/>
                    <a:pt x="574167" y="290449"/>
                    <a:pt x="570167" y="290195"/>
                  </a:cubicBezTo>
                  <a:cubicBezTo>
                    <a:pt x="564706" y="289814"/>
                    <a:pt x="559054" y="290068"/>
                    <a:pt x="553085" y="290894"/>
                  </a:cubicBezTo>
                  <a:lnTo>
                    <a:pt x="553085" y="290766"/>
                  </a:lnTo>
                  <a:cubicBezTo>
                    <a:pt x="547116" y="291846"/>
                    <a:pt x="541084" y="292799"/>
                    <a:pt x="535115" y="293751"/>
                  </a:cubicBezTo>
                  <a:cubicBezTo>
                    <a:pt x="527240" y="295021"/>
                    <a:pt x="519303" y="296291"/>
                    <a:pt x="511429" y="297879"/>
                  </a:cubicBezTo>
                  <a:cubicBezTo>
                    <a:pt x="512381" y="301943"/>
                    <a:pt x="513270" y="306070"/>
                    <a:pt x="513969" y="310198"/>
                  </a:cubicBezTo>
                  <a:lnTo>
                    <a:pt x="513969" y="310198"/>
                  </a:lnTo>
                  <a:close/>
                  <a:moveTo>
                    <a:pt x="502666" y="270637"/>
                  </a:moveTo>
                  <a:cubicBezTo>
                    <a:pt x="510032" y="267271"/>
                    <a:pt x="517271" y="263588"/>
                    <a:pt x="524510" y="259905"/>
                  </a:cubicBezTo>
                  <a:cubicBezTo>
                    <a:pt x="529971" y="257175"/>
                    <a:pt x="535432" y="254381"/>
                    <a:pt x="540893" y="251777"/>
                  </a:cubicBezTo>
                  <a:cubicBezTo>
                    <a:pt x="546290" y="248984"/>
                    <a:pt x="551053" y="246063"/>
                    <a:pt x="555307" y="242634"/>
                  </a:cubicBezTo>
                  <a:cubicBezTo>
                    <a:pt x="558419" y="240157"/>
                    <a:pt x="561276" y="237363"/>
                    <a:pt x="563817" y="234315"/>
                  </a:cubicBezTo>
                  <a:cubicBezTo>
                    <a:pt x="553339" y="234379"/>
                    <a:pt x="542734" y="237109"/>
                    <a:pt x="531940" y="241300"/>
                  </a:cubicBezTo>
                  <a:cubicBezTo>
                    <a:pt x="520637" y="245745"/>
                    <a:pt x="509079" y="251904"/>
                    <a:pt x="497205" y="258509"/>
                  </a:cubicBezTo>
                  <a:cubicBezTo>
                    <a:pt x="499173" y="262446"/>
                    <a:pt x="501015" y="266510"/>
                    <a:pt x="502666" y="270637"/>
                  </a:cubicBezTo>
                  <a:lnTo>
                    <a:pt x="502666" y="270637"/>
                  </a:lnTo>
                  <a:close/>
                  <a:moveTo>
                    <a:pt x="510350" y="293497"/>
                  </a:moveTo>
                  <a:cubicBezTo>
                    <a:pt x="518287" y="291910"/>
                    <a:pt x="526351" y="290640"/>
                    <a:pt x="534416" y="289306"/>
                  </a:cubicBezTo>
                  <a:cubicBezTo>
                    <a:pt x="553403" y="286258"/>
                    <a:pt x="572326" y="283274"/>
                    <a:pt x="589979" y="276162"/>
                  </a:cubicBezTo>
                  <a:cubicBezTo>
                    <a:pt x="603568" y="270701"/>
                    <a:pt x="615251" y="261366"/>
                    <a:pt x="626936" y="252032"/>
                  </a:cubicBezTo>
                  <a:cubicBezTo>
                    <a:pt x="631063" y="248729"/>
                    <a:pt x="635254" y="245427"/>
                    <a:pt x="639509" y="242252"/>
                  </a:cubicBezTo>
                  <a:cubicBezTo>
                    <a:pt x="634175" y="242062"/>
                    <a:pt x="628840" y="241618"/>
                    <a:pt x="623570" y="241237"/>
                  </a:cubicBezTo>
                  <a:cubicBezTo>
                    <a:pt x="608648" y="240093"/>
                    <a:pt x="593662" y="238951"/>
                    <a:pt x="579437" y="242252"/>
                  </a:cubicBezTo>
                  <a:cubicBezTo>
                    <a:pt x="560959" y="246571"/>
                    <a:pt x="543814" y="255270"/>
                    <a:pt x="526669" y="263969"/>
                  </a:cubicBezTo>
                  <a:cubicBezTo>
                    <a:pt x="519303" y="267716"/>
                    <a:pt x="511937" y="271463"/>
                    <a:pt x="504444" y="274828"/>
                  </a:cubicBezTo>
                  <a:cubicBezTo>
                    <a:pt x="506793" y="280924"/>
                    <a:pt x="508762" y="287147"/>
                    <a:pt x="510476" y="293497"/>
                  </a:cubicBezTo>
                  <a:lnTo>
                    <a:pt x="510476" y="293497"/>
                  </a:lnTo>
                  <a:close/>
                  <a:moveTo>
                    <a:pt x="495109" y="254444"/>
                  </a:moveTo>
                  <a:cubicBezTo>
                    <a:pt x="505206" y="248857"/>
                    <a:pt x="515048" y="243586"/>
                    <a:pt x="524701" y="239332"/>
                  </a:cubicBezTo>
                  <a:cubicBezTo>
                    <a:pt x="527304" y="237299"/>
                    <a:pt x="529526" y="235077"/>
                    <a:pt x="531304" y="232664"/>
                  </a:cubicBezTo>
                  <a:cubicBezTo>
                    <a:pt x="532320" y="231267"/>
                    <a:pt x="533146" y="229807"/>
                    <a:pt x="533845" y="228282"/>
                  </a:cubicBezTo>
                  <a:cubicBezTo>
                    <a:pt x="529971" y="229362"/>
                    <a:pt x="526161" y="230759"/>
                    <a:pt x="522414" y="232410"/>
                  </a:cubicBezTo>
                  <a:cubicBezTo>
                    <a:pt x="517462" y="234569"/>
                    <a:pt x="512572" y="237173"/>
                    <a:pt x="507873" y="240093"/>
                  </a:cubicBezTo>
                  <a:cubicBezTo>
                    <a:pt x="503618" y="244412"/>
                    <a:pt x="498920" y="248412"/>
                    <a:pt x="494030" y="252349"/>
                  </a:cubicBezTo>
                  <a:cubicBezTo>
                    <a:pt x="494411" y="253048"/>
                    <a:pt x="494728" y="253682"/>
                    <a:pt x="495109" y="254381"/>
                  </a:cubicBezTo>
                  <a:lnTo>
                    <a:pt x="495109" y="254381"/>
                  </a:lnTo>
                  <a:close/>
                  <a:moveTo>
                    <a:pt x="367665" y="157353"/>
                  </a:moveTo>
                  <a:cubicBezTo>
                    <a:pt x="368554" y="152336"/>
                    <a:pt x="369634" y="147384"/>
                    <a:pt x="371094" y="142685"/>
                  </a:cubicBezTo>
                  <a:lnTo>
                    <a:pt x="370840" y="142685"/>
                  </a:lnTo>
                  <a:cubicBezTo>
                    <a:pt x="371221" y="136525"/>
                    <a:pt x="371539" y="130175"/>
                    <a:pt x="371475" y="123952"/>
                  </a:cubicBezTo>
                  <a:cubicBezTo>
                    <a:pt x="371475" y="119443"/>
                    <a:pt x="371221" y="114999"/>
                    <a:pt x="370776" y="110553"/>
                  </a:cubicBezTo>
                  <a:cubicBezTo>
                    <a:pt x="370268" y="111379"/>
                    <a:pt x="369761" y="112268"/>
                    <a:pt x="369189" y="113221"/>
                  </a:cubicBezTo>
                  <a:cubicBezTo>
                    <a:pt x="367665" y="116014"/>
                    <a:pt x="366141" y="119253"/>
                    <a:pt x="364744" y="122492"/>
                  </a:cubicBezTo>
                  <a:cubicBezTo>
                    <a:pt x="363537" y="133160"/>
                    <a:pt x="361442" y="144272"/>
                    <a:pt x="359029" y="155702"/>
                  </a:cubicBezTo>
                  <a:cubicBezTo>
                    <a:pt x="361950" y="156210"/>
                    <a:pt x="364807" y="156718"/>
                    <a:pt x="367665" y="157353"/>
                  </a:cubicBezTo>
                  <a:lnTo>
                    <a:pt x="367665" y="157353"/>
                  </a:lnTo>
                  <a:close/>
                  <a:moveTo>
                    <a:pt x="491807" y="248412"/>
                  </a:moveTo>
                  <a:cubicBezTo>
                    <a:pt x="496887" y="244348"/>
                    <a:pt x="501714" y="240093"/>
                    <a:pt x="505968" y="235649"/>
                  </a:cubicBezTo>
                  <a:cubicBezTo>
                    <a:pt x="509651" y="231838"/>
                    <a:pt x="512889" y="227774"/>
                    <a:pt x="515556" y="223393"/>
                  </a:cubicBezTo>
                  <a:cubicBezTo>
                    <a:pt x="511048" y="225044"/>
                    <a:pt x="506603" y="227076"/>
                    <a:pt x="502222" y="229489"/>
                  </a:cubicBezTo>
                  <a:cubicBezTo>
                    <a:pt x="496887" y="232410"/>
                    <a:pt x="491681" y="235902"/>
                    <a:pt x="486600" y="239966"/>
                  </a:cubicBezTo>
                  <a:cubicBezTo>
                    <a:pt x="488378" y="242760"/>
                    <a:pt x="490093" y="245554"/>
                    <a:pt x="491744" y="248412"/>
                  </a:cubicBezTo>
                  <a:lnTo>
                    <a:pt x="491744" y="248412"/>
                  </a:lnTo>
                  <a:close/>
                  <a:moveTo>
                    <a:pt x="484061" y="235966"/>
                  </a:moveTo>
                  <a:lnTo>
                    <a:pt x="484886" y="235204"/>
                  </a:lnTo>
                  <a:cubicBezTo>
                    <a:pt x="491300" y="229299"/>
                    <a:pt x="498031" y="223075"/>
                    <a:pt x="501523" y="216281"/>
                  </a:cubicBezTo>
                  <a:cubicBezTo>
                    <a:pt x="498475" y="217360"/>
                    <a:pt x="495364" y="218885"/>
                    <a:pt x="492189" y="220663"/>
                  </a:cubicBezTo>
                  <a:cubicBezTo>
                    <a:pt x="487807" y="223139"/>
                    <a:pt x="483425" y="226124"/>
                    <a:pt x="479362" y="229362"/>
                  </a:cubicBezTo>
                  <a:cubicBezTo>
                    <a:pt x="480949" y="231521"/>
                    <a:pt x="482537" y="233743"/>
                    <a:pt x="484061" y="235966"/>
                  </a:cubicBezTo>
                  <a:lnTo>
                    <a:pt x="484061" y="235966"/>
                  </a:lnTo>
                  <a:close/>
                  <a:moveTo>
                    <a:pt x="476504" y="225616"/>
                  </a:moveTo>
                  <a:cubicBezTo>
                    <a:pt x="481012" y="221488"/>
                    <a:pt x="485584" y="216853"/>
                    <a:pt x="487998" y="210693"/>
                  </a:cubicBezTo>
                  <a:cubicBezTo>
                    <a:pt x="485521" y="211900"/>
                    <a:pt x="483108" y="213296"/>
                    <a:pt x="480695" y="214821"/>
                  </a:cubicBezTo>
                  <a:cubicBezTo>
                    <a:pt x="477901" y="216662"/>
                    <a:pt x="475170" y="218694"/>
                    <a:pt x="472757" y="220917"/>
                  </a:cubicBezTo>
                  <a:cubicBezTo>
                    <a:pt x="474028" y="222441"/>
                    <a:pt x="475298" y="223965"/>
                    <a:pt x="476504" y="225552"/>
                  </a:cubicBezTo>
                  <a:lnTo>
                    <a:pt x="476504" y="225552"/>
                  </a:lnTo>
                  <a:close/>
                  <a:moveTo>
                    <a:pt x="469709" y="217424"/>
                  </a:moveTo>
                  <a:cubicBezTo>
                    <a:pt x="471424" y="215456"/>
                    <a:pt x="473012" y="213424"/>
                    <a:pt x="474281" y="211264"/>
                  </a:cubicBezTo>
                  <a:lnTo>
                    <a:pt x="474281" y="211264"/>
                  </a:lnTo>
                  <a:cubicBezTo>
                    <a:pt x="475488" y="209232"/>
                    <a:pt x="476504" y="207137"/>
                    <a:pt x="477203" y="204914"/>
                  </a:cubicBezTo>
                  <a:cubicBezTo>
                    <a:pt x="475170" y="205550"/>
                    <a:pt x="473202" y="206502"/>
                    <a:pt x="471297" y="207582"/>
                  </a:cubicBezTo>
                  <a:cubicBezTo>
                    <a:pt x="469138" y="208852"/>
                    <a:pt x="467042" y="210439"/>
                    <a:pt x="465011" y="212281"/>
                  </a:cubicBezTo>
                  <a:cubicBezTo>
                    <a:pt x="466598" y="213932"/>
                    <a:pt x="468122" y="215646"/>
                    <a:pt x="469646" y="217360"/>
                  </a:cubicBezTo>
                  <a:lnTo>
                    <a:pt x="469646" y="217360"/>
                  </a:lnTo>
                  <a:close/>
                  <a:moveTo>
                    <a:pt x="461772" y="208915"/>
                  </a:moveTo>
                  <a:cubicBezTo>
                    <a:pt x="463232" y="207200"/>
                    <a:pt x="464503" y="205359"/>
                    <a:pt x="465518" y="203581"/>
                  </a:cubicBezTo>
                  <a:cubicBezTo>
                    <a:pt x="466344" y="202184"/>
                    <a:pt x="466979" y="200724"/>
                    <a:pt x="467550" y="199200"/>
                  </a:cubicBezTo>
                  <a:cubicBezTo>
                    <a:pt x="465963" y="199835"/>
                    <a:pt x="464439" y="200596"/>
                    <a:pt x="463042" y="201549"/>
                  </a:cubicBezTo>
                  <a:cubicBezTo>
                    <a:pt x="461328" y="202692"/>
                    <a:pt x="459740" y="204025"/>
                    <a:pt x="458279" y="205550"/>
                  </a:cubicBezTo>
                  <a:cubicBezTo>
                    <a:pt x="459295" y="206502"/>
                    <a:pt x="460312" y="207518"/>
                    <a:pt x="461328" y="208534"/>
                  </a:cubicBezTo>
                  <a:lnTo>
                    <a:pt x="461709" y="208915"/>
                  </a:lnTo>
                  <a:lnTo>
                    <a:pt x="461709" y="208915"/>
                  </a:lnTo>
                  <a:close/>
                  <a:moveTo>
                    <a:pt x="454660" y="202121"/>
                  </a:moveTo>
                  <a:cubicBezTo>
                    <a:pt x="456375" y="199453"/>
                    <a:pt x="458153" y="196469"/>
                    <a:pt x="459295" y="193357"/>
                  </a:cubicBezTo>
                  <a:cubicBezTo>
                    <a:pt x="457962" y="194056"/>
                    <a:pt x="456692" y="194754"/>
                    <a:pt x="455486" y="195580"/>
                  </a:cubicBezTo>
                  <a:cubicBezTo>
                    <a:pt x="453834" y="196596"/>
                    <a:pt x="452311" y="197739"/>
                    <a:pt x="450977" y="198818"/>
                  </a:cubicBezTo>
                  <a:cubicBezTo>
                    <a:pt x="452247" y="199898"/>
                    <a:pt x="453453" y="200978"/>
                    <a:pt x="454660" y="202121"/>
                  </a:cubicBezTo>
                  <a:lnTo>
                    <a:pt x="454660" y="202121"/>
                  </a:lnTo>
                  <a:close/>
                  <a:moveTo>
                    <a:pt x="446278" y="194945"/>
                  </a:moveTo>
                  <a:cubicBezTo>
                    <a:pt x="447484" y="192214"/>
                    <a:pt x="448628" y="189421"/>
                    <a:pt x="449389" y="186753"/>
                  </a:cubicBezTo>
                  <a:cubicBezTo>
                    <a:pt x="448500" y="187261"/>
                    <a:pt x="447612" y="187833"/>
                    <a:pt x="446786" y="188468"/>
                  </a:cubicBezTo>
                  <a:cubicBezTo>
                    <a:pt x="445262" y="189547"/>
                    <a:pt x="443865" y="190754"/>
                    <a:pt x="442531" y="191960"/>
                  </a:cubicBezTo>
                  <a:cubicBezTo>
                    <a:pt x="443801" y="192913"/>
                    <a:pt x="445072" y="193929"/>
                    <a:pt x="446278" y="194882"/>
                  </a:cubicBezTo>
                  <a:lnTo>
                    <a:pt x="446278" y="194882"/>
                  </a:lnTo>
                  <a:close/>
                  <a:moveTo>
                    <a:pt x="437515" y="188278"/>
                  </a:moveTo>
                  <a:cubicBezTo>
                    <a:pt x="438531" y="185039"/>
                    <a:pt x="439420" y="181737"/>
                    <a:pt x="439611" y="178562"/>
                  </a:cubicBezTo>
                  <a:cubicBezTo>
                    <a:pt x="438404" y="179388"/>
                    <a:pt x="437261" y="180340"/>
                    <a:pt x="436118" y="181356"/>
                  </a:cubicBezTo>
                  <a:cubicBezTo>
                    <a:pt x="434912" y="182435"/>
                    <a:pt x="433768" y="183642"/>
                    <a:pt x="432816" y="184975"/>
                  </a:cubicBezTo>
                  <a:cubicBezTo>
                    <a:pt x="434403" y="186055"/>
                    <a:pt x="435991" y="187135"/>
                    <a:pt x="437578" y="188278"/>
                  </a:cubicBezTo>
                  <a:lnTo>
                    <a:pt x="437578" y="188278"/>
                  </a:lnTo>
                  <a:close/>
                  <a:moveTo>
                    <a:pt x="428498" y="182182"/>
                  </a:moveTo>
                  <a:cubicBezTo>
                    <a:pt x="429197" y="180531"/>
                    <a:pt x="429768" y="178816"/>
                    <a:pt x="430212" y="177102"/>
                  </a:cubicBezTo>
                  <a:cubicBezTo>
                    <a:pt x="430593" y="175514"/>
                    <a:pt x="430911" y="173863"/>
                    <a:pt x="431038" y="172212"/>
                  </a:cubicBezTo>
                  <a:cubicBezTo>
                    <a:pt x="429704" y="173164"/>
                    <a:pt x="428562" y="174307"/>
                    <a:pt x="427545" y="175450"/>
                  </a:cubicBezTo>
                  <a:cubicBezTo>
                    <a:pt x="426403" y="176784"/>
                    <a:pt x="425450" y="178245"/>
                    <a:pt x="424561" y="179768"/>
                  </a:cubicBezTo>
                  <a:cubicBezTo>
                    <a:pt x="425895" y="180531"/>
                    <a:pt x="427164" y="181356"/>
                    <a:pt x="428434" y="182182"/>
                  </a:cubicBezTo>
                  <a:lnTo>
                    <a:pt x="428434" y="182182"/>
                  </a:lnTo>
                  <a:close/>
                  <a:moveTo>
                    <a:pt x="420179" y="177228"/>
                  </a:moveTo>
                  <a:cubicBezTo>
                    <a:pt x="421386" y="173609"/>
                    <a:pt x="422529" y="169418"/>
                    <a:pt x="422910" y="165036"/>
                  </a:cubicBezTo>
                  <a:cubicBezTo>
                    <a:pt x="421513" y="166116"/>
                    <a:pt x="420179" y="167259"/>
                    <a:pt x="418846" y="168529"/>
                  </a:cubicBezTo>
                  <a:cubicBezTo>
                    <a:pt x="417131" y="170243"/>
                    <a:pt x="415481" y="172085"/>
                    <a:pt x="414084" y="173927"/>
                  </a:cubicBezTo>
                  <a:cubicBezTo>
                    <a:pt x="416115" y="175006"/>
                    <a:pt x="418148" y="176085"/>
                    <a:pt x="420179" y="177165"/>
                  </a:cubicBezTo>
                  <a:lnTo>
                    <a:pt x="420179" y="177165"/>
                  </a:lnTo>
                  <a:close/>
                  <a:moveTo>
                    <a:pt x="409512" y="171641"/>
                  </a:moveTo>
                  <a:cubicBezTo>
                    <a:pt x="410400" y="169354"/>
                    <a:pt x="411099" y="166878"/>
                    <a:pt x="411670" y="164275"/>
                  </a:cubicBezTo>
                  <a:cubicBezTo>
                    <a:pt x="412115" y="162116"/>
                    <a:pt x="412432" y="159829"/>
                    <a:pt x="412687" y="157480"/>
                  </a:cubicBezTo>
                  <a:cubicBezTo>
                    <a:pt x="411353" y="158814"/>
                    <a:pt x="410083" y="160274"/>
                    <a:pt x="408876" y="161861"/>
                  </a:cubicBezTo>
                  <a:cubicBezTo>
                    <a:pt x="407162" y="164084"/>
                    <a:pt x="405638" y="166560"/>
                    <a:pt x="404241" y="169164"/>
                  </a:cubicBezTo>
                  <a:cubicBezTo>
                    <a:pt x="406019" y="169989"/>
                    <a:pt x="407797" y="170752"/>
                    <a:pt x="409575" y="171641"/>
                  </a:cubicBezTo>
                  <a:lnTo>
                    <a:pt x="409575" y="171641"/>
                  </a:lnTo>
                  <a:close/>
                  <a:moveTo>
                    <a:pt x="399732" y="167259"/>
                  </a:moveTo>
                  <a:cubicBezTo>
                    <a:pt x="401764" y="162116"/>
                    <a:pt x="403670" y="156909"/>
                    <a:pt x="404241" y="151193"/>
                  </a:cubicBezTo>
                  <a:cubicBezTo>
                    <a:pt x="402526" y="153225"/>
                    <a:pt x="400875" y="155257"/>
                    <a:pt x="399415" y="157289"/>
                  </a:cubicBezTo>
                  <a:cubicBezTo>
                    <a:pt x="397573" y="159893"/>
                    <a:pt x="395923" y="162496"/>
                    <a:pt x="394462" y="165164"/>
                  </a:cubicBezTo>
                  <a:cubicBezTo>
                    <a:pt x="396240" y="165862"/>
                    <a:pt x="397954" y="166497"/>
                    <a:pt x="399732" y="167259"/>
                  </a:cubicBezTo>
                  <a:lnTo>
                    <a:pt x="399732" y="167259"/>
                  </a:lnTo>
                  <a:close/>
                  <a:moveTo>
                    <a:pt x="389509" y="163385"/>
                  </a:moveTo>
                  <a:cubicBezTo>
                    <a:pt x="390589" y="158941"/>
                    <a:pt x="391604" y="154496"/>
                    <a:pt x="392239" y="149987"/>
                  </a:cubicBezTo>
                  <a:cubicBezTo>
                    <a:pt x="392811" y="146241"/>
                    <a:pt x="393128" y="142494"/>
                    <a:pt x="393128" y="138621"/>
                  </a:cubicBezTo>
                  <a:cubicBezTo>
                    <a:pt x="390334" y="142177"/>
                    <a:pt x="388429" y="145669"/>
                    <a:pt x="386969" y="149225"/>
                  </a:cubicBezTo>
                  <a:cubicBezTo>
                    <a:pt x="385889" y="151892"/>
                    <a:pt x="385000" y="154622"/>
                    <a:pt x="384302" y="157353"/>
                  </a:cubicBezTo>
                  <a:cubicBezTo>
                    <a:pt x="383984" y="158686"/>
                    <a:pt x="383731" y="160084"/>
                    <a:pt x="383413" y="161417"/>
                  </a:cubicBezTo>
                  <a:cubicBezTo>
                    <a:pt x="385445" y="162052"/>
                    <a:pt x="387477" y="162687"/>
                    <a:pt x="389509" y="163385"/>
                  </a:cubicBezTo>
                  <a:lnTo>
                    <a:pt x="389509" y="163385"/>
                  </a:lnTo>
                  <a:close/>
                  <a:moveTo>
                    <a:pt x="378968" y="160084"/>
                  </a:moveTo>
                  <a:cubicBezTo>
                    <a:pt x="379286" y="158814"/>
                    <a:pt x="379539" y="157480"/>
                    <a:pt x="379920" y="156210"/>
                  </a:cubicBezTo>
                  <a:cubicBezTo>
                    <a:pt x="380937" y="151321"/>
                    <a:pt x="381825" y="146431"/>
                    <a:pt x="382461" y="141542"/>
                  </a:cubicBezTo>
                  <a:cubicBezTo>
                    <a:pt x="383095" y="136716"/>
                    <a:pt x="383540" y="131889"/>
                    <a:pt x="383731" y="127127"/>
                  </a:cubicBezTo>
                  <a:cubicBezTo>
                    <a:pt x="381000" y="130556"/>
                    <a:pt x="378778" y="134747"/>
                    <a:pt x="377063" y="139382"/>
                  </a:cubicBezTo>
                  <a:cubicBezTo>
                    <a:pt x="374840" y="145225"/>
                    <a:pt x="373317" y="151765"/>
                    <a:pt x="372173" y="158369"/>
                  </a:cubicBezTo>
                  <a:cubicBezTo>
                    <a:pt x="374459" y="158941"/>
                    <a:pt x="376809" y="159512"/>
                    <a:pt x="379095" y="160147"/>
                  </a:cubicBezTo>
                  <a:lnTo>
                    <a:pt x="379095" y="160147"/>
                  </a:lnTo>
                  <a:close/>
                  <a:moveTo>
                    <a:pt x="354584" y="154940"/>
                  </a:moveTo>
                  <a:cubicBezTo>
                    <a:pt x="357442" y="141288"/>
                    <a:pt x="359918" y="128079"/>
                    <a:pt x="360807" y="115570"/>
                  </a:cubicBezTo>
                  <a:cubicBezTo>
                    <a:pt x="361632" y="104013"/>
                    <a:pt x="361061" y="93091"/>
                    <a:pt x="357950" y="83058"/>
                  </a:cubicBezTo>
                  <a:cubicBezTo>
                    <a:pt x="355790" y="86424"/>
                    <a:pt x="354012" y="89916"/>
                    <a:pt x="352552" y="93663"/>
                  </a:cubicBezTo>
                  <a:cubicBezTo>
                    <a:pt x="350584" y="98743"/>
                    <a:pt x="349123" y="104203"/>
                    <a:pt x="348107" y="110172"/>
                  </a:cubicBezTo>
                  <a:lnTo>
                    <a:pt x="347980" y="110172"/>
                  </a:lnTo>
                  <a:cubicBezTo>
                    <a:pt x="347218" y="116142"/>
                    <a:pt x="346329" y="122174"/>
                    <a:pt x="345503" y="128207"/>
                  </a:cubicBezTo>
                  <a:cubicBezTo>
                    <a:pt x="344234" y="136716"/>
                    <a:pt x="343027" y="145225"/>
                    <a:pt x="342201" y="153607"/>
                  </a:cubicBezTo>
                  <a:cubicBezTo>
                    <a:pt x="346329" y="153924"/>
                    <a:pt x="350456" y="154368"/>
                    <a:pt x="354520" y="154940"/>
                  </a:cubicBezTo>
                  <a:lnTo>
                    <a:pt x="354520" y="154940"/>
                  </a:lnTo>
                  <a:close/>
                  <a:moveTo>
                    <a:pt x="313881" y="153479"/>
                  </a:moveTo>
                  <a:cubicBezTo>
                    <a:pt x="312864" y="145097"/>
                    <a:pt x="311467" y="136652"/>
                    <a:pt x="310070" y="128207"/>
                  </a:cubicBezTo>
                  <a:cubicBezTo>
                    <a:pt x="309054" y="122174"/>
                    <a:pt x="308039" y="116205"/>
                    <a:pt x="307213" y="110172"/>
                  </a:cubicBezTo>
                  <a:lnTo>
                    <a:pt x="307213" y="110172"/>
                  </a:lnTo>
                  <a:cubicBezTo>
                    <a:pt x="306197" y="104203"/>
                    <a:pt x="304737" y="98743"/>
                    <a:pt x="302768" y="93663"/>
                  </a:cubicBezTo>
                  <a:cubicBezTo>
                    <a:pt x="301307" y="89916"/>
                    <a:pt x="299529" y="86424"/>
                    <a:pt x="297370" y="83058"/>
                  </a:cubicBezTo>
                  <a:cubicBezTo>
                    <a:pt x="294323" y="93091"/>
                    <a:pt x="293687" y="104013"/>
                    <a:pt x="294513" y="115570"/>
                  </a:cubicBezTo>
                  <a:cubicBezTo>
                    <a:pt x="295402" y="128016"/>
                    <a:pt x="297942" y="141224"/>
                    <a:pt x="300736" y="154877"/>
                  </a:cubicBezTo>
                  <a:cubicBezTo>
                    <a:pt x="305054" y="154242"/>
                    <a:pt x="309436" y="153797"/>
                    <a:pt x="313881" y="153479"/>
                  </a:cubicBezTo>
                  <a:lnTo>
                    <a:pt x="313881" y="153479"/>
                  </a:lnTo>
                  <a:close/>
                  <a:moveTo>
                    <a:pt x="337693" y="153289"/>
                  </a:moveTo>
                  <a:cubicBezTo>
                    <a:pt x="338582" y="144653"/>
                    <a:pt x="339789" y="136081"/>
                    <a:pt x="341059" y="127571"/>
                  </a:cubicBezTo>
                  <a:cubicBezTo>
                    <a:pt x="343853" y="108585"/>
                    <a:pt x="346583" y="89535"/>
                    <a:pt x="345059" y="70612"/>
                  </a:cubicBezTo>
                  <a:cubicBezTo>
                    <a:pt x="343853" y="56007"/>
                    <a:pt x="338455" y="42100"/>
                    <a:pt x="333057" y="28131"/>
                  </a:cubicBezTo>
                  <a:cubicBezTo>
                    <a:pt x="331153" y="23178"/>
                    <a:pt x="329184" y="18225"/>
                    <a:pt x="327470" y="13208"/>
                  </a:cubicBezTo>
                  <a:cubicBezTo>
                    <a:pt x="325692" y="18225"/>
                    <a:pt x="323723" y="23178"/>
                    <a:pt x="321691" y="28131"/>
                  </a:cubicBezTo>
                  <a:cubicBezTo>
                    <a:pt x="316103" y="42037"/>
                    <a:pt x="310578" y="55943"/>
                    <a:pt x="309499" y="70549"/>
                  </a:cubicBezTo>
                  <a:cubicBezTo>
                    <a:pt x="308102" y="89471"/>
                    <a:pt x="311277" y="108458"/>
                    <a:pt x="314452" y="127445"/>
                  </a:cubicBezTo>
                  <a:cubicBezTo>
                    <a:pt x="315912" y="136017"/>
                    <a:pt x="317309" y="144589"/>
                    <a:pt x="318325" y="153225"/>
                  </a:cubicBezTo>
                  <a:cubicBezTo>
                    <a:pt x="321373" y="153099"/>
                    <a:pt x="324358" y="153035"/>
                    <a:pt x="327406" y="153035"/>
                  </a:cubicBezTo>
                  <a:cubicBezTo>
                    <a:pt x="330835" y="153035"/>
                    <a:pt x="334264" y="153099"/>
                    <a:pt x="337629" y="153289"/>
                  </a:cubicBezTo>
                  <a:lnTo>
                    <a:pt x="337629" y="153289"/>
                  </a:lnTo>
                  <a:close/>
                  <a:moveTo>
                    <a:pt x="292925" y="138430"/>
                  </a:moveTo>
                  <a:cubicBezTo>
                    <a:pt x="291401" y="131509"/>
                    <a:pt x="289560" y="125158"/>
                    <a:pt x="287211" y="119697"/>
                  </a:cubicBezTo>
                  <a:cubicBezTo>
                    <a:pt x="285559" y="115888"/>
                    <a:pt x="283718" y="112522"/>
                    <a:pt x="281623" y="109792"/>
                  </a:cubicBezTo>
                  <a:cubicBezTo>
                    <a:pt x="280606" y="114236"/>
                    <a:pt x="280035" y="118745"/>
                    <a:pt x="279781" y="123381"/>
                  </a:cubicBezTo>
                  <a:cubicBezTo>
                    <a:pt x="279464" y="129286"/>
                    <a:pt x="279654" y="135318"/>
                    <a:pt x="280098" y="141414"/>
                  </a:cubicBezTo>
                  <a:cubicBezTo>
                    <a:pt x="282512" y="146558"/>
                    <a:pt x="284162" y="152082"/>
                    <a:pt x="285623" y="157671"/>
                  </a:cubicBezTo>
                  <a:cubicBezTo>
                    <a:pt x="289115" y="156909"/>
                    <a:pt x="292672" y="156210"/>
                    <a:pt x="296228" y="155575"/>
                  </a:cubicBezTo>
                  <a:cubicBezTo>
                    <a:pt x="295021" y="149796"/>
                    <a:pt x="293878" y="144082"/>
                    <a:pt x="292862" y="138430"/>
                  </a:cubicBezTo>
                  <a:lnTo>
                    <a:pt x="292862" y="138430"/>
                  </a:lnTo>
                  <a:close/>
                  <a:moveTo>
                    <a:pt x="281242" y="158686"/>
                  </a:moveTo>
                  <a:cubicBezTo>
                    <a:pt x="279845" y="153162"/>
                    <a:pt x="278193" y="147764"/>
                    <a:pt x="275844" y="142875"/>
                  </a:cubicBezTo>
                  <a:cubicBezTo>
                    <a:pt x="273748" y="138493"/>
                    <a:pt x="271081" y="134429"/>
                    <a:pt x="267589" y="130937"/>
                  </a:cubicBezTo>
                  <a:cubicBezTo>
                    <a:pt x="267589" y="136081"/>
                    <a:pt x="268034" y="141224"/>
                    <a:pt x="269050" y="146114"/>
                  </a:cubicBezTo>
                  <a:cubicBezTo>
                    <a:pt x="270065" y="151130"/>
                    <a:pt x="271653" y="156020"/>
                    <a:pt x="273939" y="160655"/>
                  </a:cubicBezTo>
                  <a:cubicBezTo>
                    <a:pt x="276352" y="159957"/>
                    <a:pt x="278828" y="159258"/>
                    <a:pt x="281305" y="158623"/>
                  </a:cubicBezTo>
                  <a:lnTo>
                    <a:pt x="281305" y="158623"/>
                  </a:lnTo>
                  <a:close/>
                  <a:moveTo>
                    <a:pt x="269431" y="162052"/>
                  </a:moveTo>
                  <a:cubicBezTo>
                    <a:pt x="267398" y="158560"/>
                    <a:pt x="265239" y="155194"/>
                    <a:pt x="262890" y="152146"/>
                  </a:cubicBezTo>
                  <a:cubicBezTo>
                    <a:pt x="260731" y="149352"/>
                    <a:pt x="258318" y="146875"/>
                    <a:pt x="255587" y="144717"/>
                  </a:cubicBezTo>
                  <a:cubicBezTo>
                    <a:pt x="255778" y="148146"/>
                    <a:pt x="256350" y="151447"/>
                    <a:pt x="257239" y="154622"/>
                  </a:cubicBezTo>
                  <a:cubicBezTo>
                    <a:pt x="258254" y="158178"/>
                    <a:pt x="259588" y="161544"/>
                    <a:pt x="261112" y="164910"/>
                  </a:cubicBezTo>
                  <a:cubicBezTo>
                    <a:pt x="263842" y="163893"/>
                    <a:pt x="266637" y="162941"/>
                    <a:pt x="269431" y="161989"/>
                  </a:cubicBezTo>
                  <a:lnTo>
                    <a:pt x="269431" y="161989"/>
                  </a:lnTo>
                  <a:close/>
                  <a:moveTo>
                    <a:pt x="256350" y="166814"/>
                  </a:moveTo>
                  <a:lnTo>
                    <a:pt x="256159" y="166497"/>
                  </a:lnTo>
                  <a:cubicBezTo>
                    <a:pt x="253238" y="162243"/>
                    <a:pt x="250444" y="158115"/>
                    <a:pt x="246761" y="154622"/>
                  </a:cubicBezTo>
                  <a:cubicBezTo>
                    <a:pt x="246951" y="156718"/>
                    <a:pt x="247332" y="158814"/>
                    <a:pt x="247840" y="160909"/>
                  </a:cubicBezTo>
                  <a:cubicBezTo>
                    <a:pt x="248475" y="163703"/>
                    <a:pt x="249428" y="166497"/>
                    <a:pt x="250634" y="169228"/>
                  </a:cubicBezTo>
                  <a:cubicBezTo>
                    <a:pt x="252539" y="168402"/>
                    <a:pt x="254445" y="167577"/>
                    <a:pt x="256350" y="166751"/>
                  </a:cubicBezTo>
                  <a:lnTo>
                    <a:pt x="256350" y="166751"/>
                  </a:lnTo>
                  <a:close/>
                  <a:moveTo>
                    <a:pt x="246126" y="171323"/>
                  </a:moveTo>
                  <a:cubicBezTo>
                    <a:pt x="244792" y="169354"/>
                    <a:pt x="243395" y="167386"/>
                    <a:pt x="241872" y="165608"/>
                  </a:cubicBezTo>
                  <a:cubicBezTo>
                    <a:pt x="240538" y="164021"/>
                    <a:pt x="239078" y="162496"/>
                    <a:pt x="237426" y="161227"/>
                  </a:cubicBezTo>
                  <a:cubicBezTo>
                    <a:pt x="237490" y="163449"/>
                    <a:pt x="237871" y="165481"/>
                    <a:pt x="238442" y="167450"/>
                  </a:cubicBezTo>
                  <a:cubicBezTo>
                    <a:pt x="239078" y="169672"/>
                    <a:pt x="240030" y="171768"/>
                    <a:pt x="241109" y="173800"/>
                  </a:cubicBezTo>
                  <a:cubicBezTo>
                    <a:pt x="242761" y="172974"/>
                    <a:pt x="244411" y="172149"/>
                    <a:pt x="246062" y="171323"/>
                  </a:cubicBezTo>
                  <a:lnTo>
                    <a:pt x="246062" y="171323"/>
                  </a:lnTo>
                  <a:close/>
                  <a:moveTo>
                    <a:pt x="236982" y="176022"/>
                  </a:moveTo>
                  <a:cubicBezTo>
                    <a:pt x="235140" y="173355"/>
                    <a:pt x="233172" y="170688"/>
                    <a:pt x="230442" y="168466"/>
                  </a:cubicBezTo>
                  <a:cubicBezTo>
                    <a:pt x="230695" y="170117"/>
                    <a:pt x="231076" y="171704"/>
                    <a:pt x="231584" y="173164"/>
                  </a:cubicBezTo>
                  <a:cubicBezTo>
                    <a:pt x="232092" y="174816"/>
                    <a:pt x="232728" y="176403"/>
                    <a:pt x="233426" y="177991"/>
                  </a:cubicBezTo>
                  <a:cubicBezTo>
                    <a:pt x="234632" y="177292"/>
                    <a:pt x="235775" y="176657"/>
                    <a:pt x="236982" y="175959"/>
                  </a:cubicBezTo>
                  <a:lnTo>
                    <a:pt x="236982" y="175959"/>
                  </a:lnTo>
                  <a:close/>
                  <a:moveTo>
                    <a:pt x="228727" y="180785"/>
                  </a:moveTo>
                  <a:cubicBezTo>
                    <a:pt x="226631" y="178308"/>
                    <a:pt x="224472" y="175895"/>
                    <a:pt x="222186" y="174307"/>
                  </a:cubicBezTo>
                  <a:cubicBezTo>
                    <a:pt x="222758" y="177800"/>
                    <a:pt x="224092" y="180403"/>
                    <a:pt x="225489" y="182817"/>
                  </a:cubicBezTo>
                  <a:cubicBezTo>
                    <a:pt x="226568" y="182118"/>
                    <a:pt x="227647" y="181420"/>
                    <a:pt x="228727" y="180785"/>
                  </a:cubicBezTo>
                  <a:lnTo>
                    <a:pt x="228727" y="180785"/>
                  </a:lnTo>
                  <a:close/>
                  <a:moveTo>
                    <a:pt x="221361" y="185547"/>
                  </a:moveTo>
                  <a:cubicBezTo>
                    <a:pt x="219011" y="182563"/>
                    <a:pt x="216598" y="179578"/>
                    <a:pt x="213360" y="177800"/>
                  </a:cubicBezTo>
                  <a:cubicBezTo>
                    <a:pt x="213360" y="179324"/>
                    <a:pt x="213804" y="180911"/>
                    <a:pt x="214439" y="182435"/>
                  </a:cubicBezTo>
                  <a:cubicBezTo>
                    <a:pt x="215201" y="184277"/>
                    <a:pt x="216345" y="186182"/>
                    <a:pt x="217805" y="188024"/>
                  </a:cubicBezTo>
                  <a:cubicBezTo>
                    <a:pt x="219011" y="187198"/>
                    <a:pt x="220154" y="186372"/>
                    <a:pt x="221361" y="185547"/>
                  </a:cubicBezTo>
                  <a:lnTo>
                    <a:pt x="221361" y="185547"/>
                  </a:lnTo>
                  <a:close/>
                  <a:moveTo>
                    <a:pt x="213614" y="191135"/>
                  </a:moveTo>
                  <a:cubicBezTo>
                    <a:pt x="212281" y="189992"/>
                    <a:pt x="210884" y="188849"/>
                    <a:pt x="209550" y="187770"/>
                  </a:cubicBezTo>
                  <a:cubicBezTo>
                    <a:pt x="208788" y="187135"/>
                    <a:pt x="208026" y="186500"/>
                    <a:pt x="207264" y="185928"/>
                  </a:cubicBezTo>
                  <a:cubicBezTo>
                    <a:pt x="207454" y="187135"/>
                    <a:pt x="207709" y="188341"/>
                    <a:pt x="208026" y="189547"/>
                  </a:cubicBezTo>
                  <a:cubicBezTo>
                    <a:pt x="208470" y="191135"/>
                    <a:pt x="208978" y="192722"/>
                    <a:pt x="209614" y="194246"/>
                  </a:cubicBezTo>
                  <a:cubicBezTo>
                    <a:pt x="210947" y="193167"/>
                    <a:pt x="212281" y="192151"/>
                    <a:pt x="213678" y="191071"/>
                  </a:cubicBezTo>
                  <a:lnTo>
                    <a:pt x="213678" y="191071"/>
                  </a:lnTo>
                  <a:close/>
                  <a:moveTo>
                    <a:pt x="205295" y="197803"/>
                  </a:moveTo>
                  <a:cubicBezTo>
                    <a:pt x="204025" y="196532"/>
                    <a:pt x="202692" y="195326"/>
                    <a:pt x="201168" y="194246"/>
                  </a:cubicBezTo>
                  <a:cubicBezTo>
                    <a:pt x="199898" y="193357"/>
                    <a:pt x="198501" y="192532"/>
                    <a:pt x="196977" y="191834"/>
                  </a:cubicBezTo>
                  <a:cubicBezTo>
                    <a:pt x="197548" y="193421"/>
                    <a:pt x="198247" y="194882"/>
                    <a:pt x="199009" y="196278"/>
                  </a:cubicBezTo>
                  <a:cubicBezTo>
                    <a:pt x="199898" y="197866"/>
                    <a:pt x="200850" y="199327"/>
                    <a:pt x="201867" y="200724"/>
                  </a:cubicBezTo>
                  <a:cubicBezTo>
                    <a:pt x="203009" y="199707"/>
                    <a:pt x="204153" y="198755"/>
                    <a:pt x="205295" y="197739"/>
                  </a:cubicBezTo>
                  <a:lnTo>
                    <a:pt x="205295" y="197739"/>
                  </a:lnTo>
                  <a:close/>
                  <a:moveTo>
                    <a:pt x="198056" y="204279"/>
                  </a:moveTo>
                  <a:cubicBezTo>
                    <a:pt x="196532" y="203010"/>
                    <a:pt x="194945" y="201803"/>
                    <a:pt x="193294" y="200787"/>
                  </a:cubicBezTo>
                  <a:cubicBezTo>
                    <a:pt x="191834" y="199898"/>
                    <a:pt x="190309" y="199072"/>
                    <a:pt x="188659" y="198374"/>
                  </a:cubicBezTo>
                  <a:cubicBezTo>
                    <a:pt x="189357" y="200152"/>
                    <a:pt x="190182" y="201803"/>
                    <a:pt x="191072" y="203327"/>
                  </a:cubicBezTo>
                  <a:cubicBezTo>
                    <a:pt x="192024" y="204978"/>
                    <a:pt x="193103" y="206502"/>
                    <a:pt x="194247" y="208026"/>
                  </a:cubicBezTo>
                  <a:cubicBezTo>
                    <a:pt x="195517" y="206756"/>
                    <a:pt x="196786" y="205486"/>
                    <a:pt x="198120" y="204279"/>
                  </a:cubicBezTo>
                  <a:lnTo>
                    <a:pt x="198120" y="204279"/>
                  </a:lnTo>
                  <a:close/>
                  <a:moveTo>
                    <a:pt x="190627" y="211646"/>
                  </a:moveTo>
                  <a:cubicBezTo>
                    <a:pt x="188659" y="209868"/>
                    <a:pt x="186563" y="208280"/>
                    <a:pt x="184467" y="206883"/>
                  </a:cubicBezTo>
                  <a:cubicBezTo>
                    <a:pt x="182880" y="205867"/>
                    <a:pt x="181292" y="204914"/>
                    <a:pt x="179642" y="204153"/>
                  </a:cubicBezTo>
                  <a:cubicBezTo>
                    <a:pt x="180594" y="206439"/>
                    <a:pt x="181673" y="208407"/>
                    <a:pt x="182943" y="210249"/>
                  </a:cubicBezTo>
                  <a:cubicBezTo>
                    <a:pt x="184214" y="212153"/>
                    <a:pt x="185674" y="213804"/>
                    <a:pt x="187134" y="215392"/>
                  </a:cubicBezTo>
                  <a:cubicBezTo>
                    <a:pt x="188278" y="214122"/>
                    <a:pt x="189420" y="212852"/>
                    <a:pt x="190627" y="211646"/>
                  </a:cubicBezTo>
                  <a:lnTo>
                    <a:pt x="190627" y="211646"/>
                  </a:lnTo>
                  <a:close/>
                  <a:moveTo>
                    <a:pt x="183832" y="219139"/>
                  </a:moveTo>
                  <a:cubicBezTo>
                    <a:pt x="181229" y="217170"/>
                    <a:pt x="178562" y="215392"/>
                    <a:pt x="175704" y="213804"/>
                  </a:cubicBezTo>
                  <a:cubicBezTo>
                    <a:pt x="173355" y="212471"/>
                    <a:pt x="170942" y="211392"/>
                    <a:pt x="168402" y="210503"/>
                  </a:cubicBezTo>
                  <a:cubicBezTo>
                    <a:pt x="169609" y="212535"/>
                    <a:pt x="171006" y="214567"/>
                    <a:pt x="172593" y="216535"/>
                  </a:cubicBezTo>
                  <a:cubicBezTo>
                    <a:pt x="174689" y="219139"/>
                    <a:pt x="177101" y="221678"/>
                    <a:pt x="179705" y="224218"/>
                  </a:cubicBezTo>
                  <a:cubicBezTo>
                    <a:pt x="181039" y="222504"/>
                    <a:pt x="182436" y="220853"/>
                    <a:pt x="183832" y="219202"/>
                  </a:cubicBezTo>
                  <a:lnTo>
                    <a:pt x="183832" y="219202"/>
                  </a:lnTo>
                  <a:close/>
                  <a:moveTo>
                    <a:pt x="176657" y="228029"/>
                  </a:moveTo>
                  <a:cubicBezTo>
                    <a:pt x="172847" y="225235"/>
                    <a:pt x="169100" y="222631"/>
                    <a:pt x="165354" y="220409"/>
                  </a:cubicBezTo>
                  <a:cubicBezTo>
                    <a:pt x="162497" y="218694"/>
                    <a:pt x="159639" y="217234"/>
                    <a:pt x="156781" y="216027"/>
                  </a:cubicBezTo>
                  <a:cubicBezTo>
                    <a:pt x="158496" y="219139"/>
                    <a:pt x="160592" y="221996"/>
                    <a:pt x="162941" y="224663"/>
                  </a:cubicBezTo>
                  <a:cubicBezTo>
                    <a:pt x="165735" y="227902"/>
                    <a:pt x="168973" y="230949"/>
                    <a:pt x="172403" y="233807"/>
                  </a:cubicBezTo>
                  <a:cubicBezTo>
                    <a:pt x="173800" y="231838"/>
                    <a:pt x="175197" y="229934"/>
                    <a:pt x="176593" y="228029"/>
                  </a:cubicBezTo>
                  <a:lnTo>
                    <a:pt x="176593" y="228029"/>
                  </a:lnTo>
                  <a:close/>
                  <a:moveTo>
                    <a:pt x="169609" y="237935"/>
                  </a:moveTo>
                  <a:lnTo>
                    <a:pt x="168656" y="237363"/>
                  </a:lnTo>
                  <a:cubicBezTo>
                    <a:pt x="159385" y="231838"/>
                    <a:pt x="150114" y="226377"/>
                    <a:pt x="140462" y="222441"/>
                  </a:cubicBezTo>
                  <a:cubicBezTo>
                    <a:pt x="141224" y="223774"/>
                    <a:pt x="142113" y="225107"/>
                    <a:pt x="143129" y="226441"/>
                  </a:cubicBezTo>
                  <a:cubicBezTo>
                    <a:pt x="145288" y="229362"/>
                    <a:pt x="147955" y="232156"/>
                    <a:pt x="151130" y="234950"/>
                  </a:cubicBezTo>
                  <a:cubicBezTo>
                    <a:pt x="156210" y="237617"/>
                    <a:pt x="161163" y="240602"/>
                    <a:pt x="165925" y="243777"/>
                  </a:cubicBezTo>
                  <a:cubicBezTo>
                    <a:pt x="167132" y="241808"/>
                    <a:pt x="168339" y="239903"/>
                    <a:pt x="169609" y="237998"/>
                  </a:cubicBezTo>
                  <a:lnTo>
                    <a:pt x="169609" y="237998"/>
                  </a:lnTo>
                  <a:close/>
                  <a:moveTo>
                    <a:pt x="163639" y="247587"/>
                  </a:moveTo>
                  <a:cubicBezTo>
                    <a:pt x="157036" y="243268"/>
                    <a:pt x="150241" y="239332"/>
                    <a:pt x="143129" y="235966"/>
                  </a:cubicBezTo>
                  <a:cubicBezTo>
                    <a:pt x="136589" y="232854"/>
                    <a:pt x="129794" y="230251"/>
                    <a:pt x="122618" y="228346"/>
                  </a:cubicBezTo>
                  <a:cubicBezTo>
                    <a:pt x="123381" y="229552"/>
                    <a:pt x="124206" y="230696"/>
                    <a:pt x="125095" y="231838"/>
                  </a:cubicBezTo>
                  <a:cubicBezTo>
                    <a:pt x="127063" y="234379"/>
                    <a:pt x="129349" y="236791"/>
                    <a:pt x="131889" y="239204"/>
                  </a:cubicBezTo>
                  <a:cubicBezTo>
                    <a:pt x="141161" y="243396"/>
                    <a:pt x="150559" y="248476"/>
                    <a:pt x="160211" y="253810"/>
                  </a:cubicBezTo>
                  <a:cubicBezTo>
                    <a:pt x="161290" y="251714"/>
                    <a:pt x="162433" y="249682"/>
                    <a:pt x="163639" y="247587"/>
                  </a:cubicBezTo>
                  <a:lnTo>
                    <a:pt x="163639" y="247587"/>
                  </a:lnTo>
                  <a:close/>
                  <a:moveTo>
                    <a:pt x="158115" y="257810"/>
                  </a:moveTo>
                  <a:cubicBezTo>
                    <a:pt x="145859" y="251016"/>
                    <a:pt x="133922" y="244602"/>
                    <a:pt x="122301" y="240030"/>
                  </a:cubicBezTo>
                  <a:cubicBezTo>
                    <a:pt x="111506" y="235776"/>
                    <a:pt x="100902" y="233109"/>
                    <a:pt x="90424" y="233045"/>
                  </a:cubicBezTo>
                  <a:cubicBezTo>
                    <a:pt x="92964" y="236093"/>
                    <a:pt x="95821" y="238824"/>
                    <a:pt x="98933" y="241363"/>
                  </a:cubicBezTo>
                  <a:cubicBezTo>
                    <a:pt x="103188" y="244793"/>
                    <a:pt x="107950" y="247777"/>
                    <a:pt x="113347" y="250507"/>
                  </a:cubicBezTo>
                  <a:cubicBezTo>
                    <a:pt x="118872" y="253111"/>
                    <a:pt x="124270" y="255905"/>
                    <a:pt x="129731" y="258635"/>
                  </a:cubicBezTo>
                  <a:cubicBezTo>
                    <a:pt x="137350" y="262509"/>
                    <a:pt x="144970" y="266382"/>
                    <a:pt x="152717" y="269812"/>
                  </a:cubicBezTo>
                  <a:cubicBezTo>
                    <a:pt x="154432" y="265748"/>
                    <a:pt x="156210" y="261747"/>
                    <a:pt x="158178" y="257810"/>
                  </a:cubicBezTo>
                  <a:lnTo>
                    <a:pt x="158178" y="257810"/>
                  </a:lnTo>
                  <a:close/>
                  <a:moveTo>
                    <a:pt x="101092" y="289624"/>
                  </a:moveTo>
                  <a:cubicBezTo>
                    <a:pt x="95123" y="288862"/>
                    <a:pt x="89471" y="288544"/>
                    <a:pt x="84010" y="288925"/>
                  </a:cubicBezTo>
                  <a:cubicBezTo>
                    <a:pt x="80010" y="289179"/>
                    <a:pt x="76136" y="289877"/>
                    <a:pt x="72263" y="290894"/>
                  </a:cubicBezTo>
                  <a:cubicBezTo>
                    <a:pt x="80899" y="296799"/>
                    <a:pt x="91186" y="300673"/>
                    <a:pt x="102425" y="303340"/>
                  </a:cubicBezTo>
                  <a:cubicBezTo>
                    <a:pt x="114427" y="306197"/>
                    <a:pt x="127508" y="307721"/>
                    <a:pt x="141161" y="309055"/>
                  </a:cubicBezTo>
                  <a:cubicBezTo>
                    <a:pt x="141859" y="304927"/>
                    <a:pt x="142748" y="300863"/>
                    <a:pt x="143764" y="296863"/>
                  </a:cubicBezTo>
                  <a:cubicBezTo>
                    <a:pt x="135572" y="295212"/>
                    <a:pt x="127317" y="293878"/>
                    <a:pt x="119063" y="292544"/>
                  </a:cubicBezTo>
                  <a:cubicBezTo>
                    <a:pt x="113030" y="291592"/>
                    <a:pt x="107061" y="290640"/>
                    <a:pt x="101092" y="289560"/>
                  </a:cubicBezTo>
                  <a:lnTo>
                    <a:pt x="101092" y="289687"/>
                  </a:lnTo>
                  <a:lnTo>
                    <a:pt x="101092" y="289687"/>
                  </a:lnTo>
                  <a:close/>
                  <a:moveTo>
                    <a:pt x="140462" y="313499"/>
                  </a:moveTo>
                  <a:cubicBezTo>
                    <a:pt x="127698" y="312230"/>
                    <a:pt x="115443" y="310832"/>
                    <a:pt x="104077" y="308356"/>
                  </a:cubicBezTo>
                  <a:cubicBezTo>
                    <a:pt x="101600" y="308356"/>
                    <a:pt x="98996" y="308737"/>
                    <a:pt x="96520" y="309372"/>
                  </a:cubicBezTo>
                  <a:cubicBezTo>
                    <a:pt x="95567" y="309626"/>
                    <a:pt x="94615" y="309944"/>
                    <a:pt x="93789" y="310261"/>
                  </a:cubicBezTo>
                  <a:cubicBezTo>
                    <a:pt x="106807" y="315151"/>
                    <a:pt x="118237" y="315277"/>
                    <a:pt x="129222" y="315405"/>
                  </a:cubicBezTo>
                  <a:cubicBezTo>
                    <a:pt x="132906" y="315405"/>
                    <a:pt x="136525" y="315468"/>
                    <a:pt x="140145" y="315659"/>
                  </a:cubicBezTo>
                  <a:cubicBezTo>
                    <a:pt x="140272" y="314896"/>
                    <a:pt x="140335" y="314198"/>
                    <a:pt x="140462" y="313436"/>
                  </a:cubicBezTo>
                  <a:lnTo>
                    <a:pt x="140462" y="313436"/>
                  </a:lnTo>
                  <a:close/>
                  <a:moveTo>
                    <a:pt x="150939" y="274002"/>
                  </a:moveTo>
                  <a:cubicBezTo>
                    <a:pt x="143065" y="270446"/>
                    <a:pt x="135318" y="266573"/>
                    <a:pt x="127635" y="262636"/>
                  </a:cubicBezTo>
                  <a:cubicBezTo>
                    <a:pt x="110490" y="253937"/>
                    <a:pt x="93345" y="245237"/>
                    <a:pt x="74866" y="240919"/>
                  </a:cubicBezTo>
                  <a:cubicBezTo>
                    <a:pt x="60642" y="237554"/>
                    <a:pt x="45656" y="238760"/>
                    <a:pt x="30734" y="239903"/>
                  </a:cubicBezTo>
                  <a:cubicBezTo>
                    <a:pt x="25400" y="240284"/>
                    <a:pt x="20129" y="240729"/>
                    <a:pt x="14795" y="240919"/>
                  </a:cubicBezTo>
                  <a:cubicBezTo>
                    <a:pt x="19050" y="244094"/>
                    <a:pt x="23241" y="247396"/>
                    <a:pt x="27368" y="250698"/>
                  </a:cubicBezTo>
                  <a:cubicBezTo>
                    <a:pt x="39052" y="260032"/>
                    <a:pt x="50736" y="269367"/>
                    <a:pt x="64325" y="274828"/>
                  </a:cubicBezTo>
                  <a:cubicBezTo>
                    <a:pt x="81915" y="281940"/>
                    <a:pt x="100902" y="284988"/>
                    <a:pt x="119888" y="287973"/>
                  </a:cubicBezTo>
                  <a:cubicBezTo>
                    <a:pt x="128333" y="289306"/>
                    <a:pt x="136779" y="290640"/>
                    <a:pt x="145034" y="292354"/>
                  </a:cubicBezTo>
                  <a:cubicBezTo>
                    <a:pt x="146748" y="286068"/>
                    <a:pt x="148781" y="279908"/>
                    <a:pt x="151067" y="273939"/>
                  </a:cubicBezTo>
                  <a:lnTo>
                    <a:pt x="151067" y="273939"/>
                  </a:lnTo>
                  <a:close/>
                  <a:moveTo>
                    <a:pt x="138557" y="331978"/>
                  </a:moveTo>
                  <a:cubicBezTo>
                    <a:pt x="133414" y="332486"/>
                    <a:pt x="128333" y="332677"/>
                    <a:pt x="123127" y="332359"/>
                  </a:cubicBezTo>
                  <a:cubicBezTo>
                    <a:pt x="120396" y="332867"/>
                    <a:pt x="117729" y="333566"/>
                    <a:pt x="115252" y="334518"/>
                  </a:cubicBezTo>
                  <a:cubicBezTo>
                    <a:pt x="114236" y="334899"/>
                    <a:pt x="113284" y="335344"/>
                    <a:pt x="112331" y="335788"/>
                  </a:cubicBezTo>
                  <a:cubicBezTo>
                    <a:pt x="116586" y="337185"/>
                    <a:pt x="120777" y="338201"/>
                    <a:pt x="124904" y="338836"/>
                  </a:cubicBezTo>
                  <a:cubicBezTo>
                    <a:pt x="129413" y="339598"/>
                    <a:pt x="133858" y="339916"/>
                    <a:pt x="138303" y="339916"/>
                  </a:cubicBezTo>
                  <a:cubicBezTo>
                    <a:pt x="138303" y="337249"/>
                    <a:pt x="138430" y="334582"/>
                    <a:pt x="138557" y="331915"/>
                  </a:cubicBezTo>
                  <a:lnTo>
                    <a:pt x="138557" y="331915"/>
                  </a:lnTo>
                  <a:close/>
                  <a:moveTo>
                    <a:pt x="139509" y="320357"/>
                  </a:moveTo>
                  <a:cubicBezTo>
                    <a:pt x="132906" y="320357"/>
                    <a:pt x="126428" y="320548"/>
                    <a:pt x="120078" y="321183"/>
                  </a:cubicBezTo>
                  <a:cubicBezTo>
                    <a:pt x="114745" y="321691"/>
                    <a:pt x="109601" y="322580"/>
                    <a:pt x="104584" y="323913"/>
                  </a:cubicBezTo>
                  <a:cubicBezTo>
                    <a:pt x="109855" y="325882"/>
                    <a:pt x="115125" y="327025"/>
                    <a:pt x="120332" y="327596"/>
                  </a:cubicBezTo>
                  <a:cubicBezTo>
                    <a:pt x="126556" y="328232"/>
                    <a:pt x="132715" y="328041"/>
                    <a:pt x="138875" y="327406"/>
                  </a:cubicBezTo>
                  <a:cubicBezTo>
                    <a:pt x="139065" y="325057"/>
                    <a:pt x="139256" y="322707"/>
                    <a:pt x="139573" y="320357"/>
                  </a:cubicBezTo>
                  <a:lnTo>
                    <a:pt x="139573" y="320357"/>
                  </a:lnTo>
                  <a:close/>
                  <a:moveTo>
                    <a:pt x="173926" y="516255"/>
                  </a:moveTo>
                  <a:cubicBezTo>
                    <a:pt x="178372" y="512001"/>
                    <a:pt x="182880" y="507810"/>
                    <a:pt x="187452" y="503619"/>
                  </a:cubicBezTo>
                  <a:cubicBezTo>
                    <a:pt x="193548" y="498030"/>
                    <a:pt x="199644" y="492443"/>
                    <a:pt x="205422" y="486664"/>
                  </a:cubicBezTo>
                  <a:cubicBezTo>
                    <a:pt x="201993" y="483807"/>
                    <a:pt x="198755" y="480822"/>
                    <a:pt x="195517" y="477710"/>
                  </a:cubicBezTo>
                  <a:cubicBezTo>
                    <a:pt x="185229" y="486474"/>
                    <a:pt x="175514" y="495046"/>
                    <a:pt x="167386" y="504063"/>
                  </a:cubicBezTo>
                  <a:cubicBezTo>
                    <a:pt x="159639" y="512699"/>
                    <a:pt x="153353" y="521652"/>
                    <a:pt x="149606" y="531495"/>
                  </a:cubicBezTo>
                  <a:cubicBezTo>
                    <a:pt x="153353" y="530162"/>
                    <a:pt x="156909" y="528511"/>
                    <a:pt x="160401" y="526479"/>
                  </a:cubicBezTo>
                  <a:cubicBezTo>
                    <a:pt x="165036" y="523748"/>
                    <a:pt x="169481" y="520319"/>
                    <a:pt x="173926" y="516319"/>
                  </a:cubicBezTo>
                  <a:lnTo>
                    <a:pt x="173926" y="516319"/>
                  </a:lnTo>
                  <a:close/>
                  <a:moveTo>
                    <a:pt x="192342" y="474535"/>
                  </a:moveTo>
                  <a:cubicBezTo>
                    <a:pt x="190627" y="472757"/>
                    <a:pt x="188976" y="470980"/>
                    <a:pt x="187325" y="469202"/>
                  </a:cubicBezTo>
                  <a:cubicBezTo>
                    <a:pt x="180276" y="475234"/>
                    <a:pt x="173736" y="481013"/>
                    <a:pt x="167703" y="487045"/>
                  </a:cubicBezTo>
                  <a:cubicBezTo>
                    <a:pt x="162306" y="492443"/>
                    <a:pt x="157289" y="498030"/>
                    <a:pt x="152590" y="504190"/>
                  </a:cubicBezTo>
                  <a:cubicBezTo>
                    <a:pt x="154051" y="503936"/>
                    <a:pt x="155448" y="503619"/>
                    <a:pt x="156845" y="503174"/>
                  </a:cubicBezTo>
                  <a:cubicBezTo>
                    <a:pt x="159893" y="502285"/>
                    <a:pt x="162878" y="501015"/>
                    <a:pt x="165925" y="499046"/>
                  </a:cubicBezTo>
                  <a:cubicBezTo>
                    <a:pt x="173736" y="490728"/>
                    <a:pt x="182753" y="482727"/>
                    <a:pt x="192278" y="474599"/>
                  </a:cubicBezTo>
                  <a:lnTo>
                    <a:pt x="192278" y="474599"/>
                  </a:lnTo>
                  <a:close/>
                  <a:moveTo>
                    <a:pt x="184277" y="465836"/>
                  </a:moveTo>
                  <a:cubicBezTo>
                    <a:pt x="183197" y="464566"/>
                    <a:pt x="182118" y="463296"/>
                    <a:pt x="181039" y="462026"/>
                  </a:cubicBezTo>
                  <a:cubicBezTo>
                    <a:pt x="179642" y="463042"/>
                    <a:pt x="178308" y="464058"/>
                    <a:pt x="176911" y="465010"/>
                  </a:cubicBezTo>
                  <a:cubicBezTo>
                    <a:pt x="172784" y="468313"/>
                    <a:pt x="168973" y="471741"/>
                    <a:pt x="165545" y="475234"/>
                  </a:cubicBezTo>
                  <a:cubicBezTo>
                    <a:pt x="161671" y="479171"/>
                    <a:pt x="158242" y="483299"/>
                    <a:pt x="155067" y="487553"/>
                  </a:cubicBezTo>
                  <a:cubicBezTo>
                    <a:pt x="156020" y="487363"/>
                    <a:pt x="156972" y="487109"/>
                    <a:pt x="157925" y="486791"/>
                  </a:cubicBezTo>
                  <a:cubicBezTo>
                    <a:pt x="160401" y="486029"/>
                    <a:pt x="162814" y="484949"/>
                    <a:pt x="165100" y="483299"/>
                  </a:cubicBezTo>
                  <a:cubicBezTo>
                    <a:pt x="171069" y="477393"/>
                    <a:pt x="177419" y="471741"/>
                    <a:pt x="184277" y="465836"/>
                  </a:cubicBezTo>
                  <a:lnTo>
                    <a:pt x="184277" y="465836"/>
                  </a:lnTo>
                  <a:close/>
                  <a:moveTo>
                    <a:pt x="178117" y="458343"/>
                  </a:moveTo>
                  <a:cubicBezTo>
                    <a:pt x="176657" y="456438"/>
                    <a:pt x="175197" y="454533"/>
                    <a:pt x="173800" y="452565"/>
                  </a:cubicBezTo>
                  <a:cubicBezTo>
                    <a:pt x="169862" y="455422"/>
                    <a:pt x="166116" y="458407"/>
                    <a:pt x="162750" y="461645"/>
                  </a:cubicBezTo>
                  <a:cubicBezTo>
                    <a:pt x="160020" y="464312"/>
                    <a:pt x="157543" y="467106"/>
                    <a:pt x="155384" y="470091"/>
                  </a:cubicBezTo>
                  <a:cubicBezTo>
                    <a:pt x="158940" y="469138"/>
                    <a:pt x="162433" y="467805"/>
                    <a:pt x="165798" y="466154"/>
                  </a:cubicBezTo>
                  <a:cubicBezTo>
                    <a:pt x="168656" y="464757"/>
                    <a:pt x="171450" y="463105"/>
                    <a:pt x="174181" y="461264"/>
                  </a:cubicBezTo>
                  <a:cubicBezTo>
                    <a:pt x="175450" y="460248"/>
                    <a:pt x="176720" y="459296"/>
                    <a:pt x="178054" y="458343"/>
                  </a:cubicBezTo>
                  <a:lnTo>
                    <a:pt x="178054" y="458343"/>
                  </a:lnTo>
                  <a:close/>
                  <a:moveTo>
                    <a:pt x="171196" y="448818"/>
                  </a:moveTo>
                  <a:cubicBezTo>
                    <a:pt x="169862" y="446849"/>
                    <a:pt x="168529" y="444818"/>
                    <a:pt x="167259" y="442785"/>
                  </a:cubicBezTo>
                  <a:cubicBezTo>
                    <a:pt x="166687" y="443103"/>
                    <a:pt x="166179" y="443421"/>
                    <a:pt x="165608" y="443738"/>
                  </a:cubicBezTo>
                  <a:cubicBezTo>
                    <a:pt x="162750" y="445643"/>
                    <a:pt x="160211" y="447738"/>
                    <a:pt x="157925" y="449961"/>
                  </a:cubicBezTo>
                  <a:cubicBezTo>
                    <a:pt x="155639" y="452184"/>
                    <a:pt x="153670" y="454533"/>
                    <a:pt x="152019" y="457010"/>
                  </a:cubicBezTo>
                  <a:cubicBezTo>
                    <a:pt x="155003" y="456565"/>
                    <a:pt x="157925" y="455613"/>
                    <a:pt x="160845" y="454406"/>
                  </a:cubicBezTo>
                  <a:cubicBezTo>
                    <a:pt x="164338" y="452946"/>
                    <a:pt x="167767" y="450977"/>
                    <a:pt x="171259" y="448755"/>
                  </a:cubicBezTo>
                  <a:lnTo>
                    <a:pt x="171259" y="448755"/>
                  </a:lnTo>
                  <a:close/>
                  <a:moveTo>
                    <a:pt x="164846" y="438849"/>
                  </a:moveTo>
                  <a:cubicBezTo>
                    <a:pt x="163957" y="437324"/>
                    <a:pt x="163068" y="435864"/>
                    <a:pt x="162242" y="434340"/>
                  </a:cubicBezTo>
                  <a:cubicBezTo>
                    <a:pt x="159639" y="435801"/>
                    <a:pt x="157289" y="437452"/>
                    <a:pt x="155257" y="439230"/>
                  </a:cubicBezTo>
                  <a:cubicBezTo>
                    <a:pt x="153606" y="440690"/>
                    <a:pt x="152082" y="442341"/>
                    <a:pt x="150812" y="444119"/>
                  </a:cubicBezTo>
                  <a:cubicBezTo>
                    <a:pt x="152908" y="443865"/>
                    <a:pt x="154940" y="443357"/>
                    <a:pt x="157036" y="442659"/>
                  </a:cubicBezTo>
                  <a:cubicBezTo>
                    <a:pt x="159067" y="441960"/>
                    <a:pt x="161163" y="441071"/>
                    <a:pt x="163195" y="439928"/>
                  </a:cubicBezTo>
                  <a:cubicBezTo>
                    <a:pt x="163767" y="439547"/>
                    <a:pt x="164275" y="439166"/>
                    <a:pt x="164846" y="438849"/>
                  </a:cubicBezTo>
                  <a:lnTo>
                    <a:pt x="164846" y="438849"/>
                  </a:lnTo>
                  <a:close/>
                  <a:moveTo>
                    <a:pt x="159766" y="429768"/>
                  </a:moveTo>
                  <a:cubicBezTo>
                    <a:pt x="158496" y="427355"/>
                    <a:pt x="157289" y="424879"/>
                    <a:pt x="156147" y="422402"/>
                  </a:cubicBezTo>
                  <a:cubicBezTo>
                    <a:pt x="153924" y="423735"/>
                    <a:pt x="152019" y="425196"/>
                    <a:pt x="150368" y="426847"/>
                  </a:cubicBezTo>
                  <a:cubicBezTo>
                    <a:pt x="148844" y="428307"/>
                    <a:pt x="147574" y="429959"/>
                    <a:pt x="146558" y="431737"/>
                  </a:cubicBezTo>
                  <a:cubicBezTo>
                    <a:pt x="148907" y="431737"/>
                    <a:pt x="151193" y="431546"/>
                    <a:pt x="153416" y="431165"/>
                  </a:cubicBezTo>
                  <a:cubicBezTo>
                    <a:pt x="155575" y="430848"/>
                    <a:pt x="157734" y="430340"/>
                    <a:pt x="159829" y="429768"/>
                  </a:cubicBezTo>
                  <a:lnTo>
                    <a:pt x="159829" y="429768"/>
                  </a:lnTo>
                  <a:close/>
                  <a:moveTo>
                    <a:pt x="153987" y="417703"/>
                  </a:moveTo>
                  <a:cubicBezTo>
                    <a:pt x="153225" y="415925"/>
                    <a:pt x="152464" y="414147"/>
                    <a:pt x="151765" y="412369"/>
                  </a:cubicBezTo>
                  <a:cubicBezTo>
                    <a:pt x="149923" y="413385"/>
                    <a:pt x="148336" y="414465"/>
                    <a:pt x="146875" y="415735"/>
                  </a:cubicBezTo>
                  <a:cubicBezTo>
                    <a:pt x="145732" y="416751"/>
                    <a:pt x="144717" y="417766"/>
                    <a:pt x="143828" y="418910"/>
                  </a:cubicBezTo>
                  <a:cubicBezTo>
                    <a:pt x="145478" y="418910"/>
                    <a:pt x="147129" y="418910"/>
                    <a:pt x="148781" y="418655"/>
                  </a:cubicBezTo>
                  <a:cubicBezTo>
                    <a:pt x="150495" y="418465"/>
                    <a:pt x="152209" y="418148"/>
                    <a:pt x="153924" y="417703"/>
                  </a:cubicBezTo>
                  <a:lnTo>
                    <a:pt x="153924" y="417703"/>
                  </a:lnTo>
                  <a:close/>
                  <a:moveTo>
                    <a:pt x="149987" y="407797"/>
                  </a:moveTo>
                  <a:cubicBezTo>
                    <a:pt x="149161" y="405574"/>
                    <a:pt x="148400" y="403352"/>
                    <a:pt x="147637" y="401066"/>
                  </a:cubicBezTo>
                  <a:cubicBezTo>
                    <a:pt x="146304" y="401891"/>
                    <a:pt x="145034" y="402780"/>
                    <a:pt x="143828" y="403733"/>
                  </a:cubicBezTo>
                  <a:cubicBezTo>
                    <a:pt x="142494" y="404813"/>
                    <a:pt x="141224" y="406019"/>
                    <a:pt x="140081" y="407352"/>
                  </a:cubicBezTo>
                  <a:cubicBezTo>
                    <a:pt x="141732" y="407924"/>
                    <a:pt x="143383" y="408241"/>
                    <a:pt x="145034" y="408305"/>
                  </a:cubicBezTo>
                  <a:cubicBezTo>
                    <a:pt x="146622" y="408305"/>
                    <a:pt x="148272" y="408178"/>
                    <a:pt x="149923" y="407797"/>
                  </a:cubicBezTo>
                  <a:lnTo>
                    <a:pt x="149923" y="407797"/>
                  </a:lnTo>
                  <a:close/>
                  <a:moveTo>
                    <a:pt x="146114" y="396177"/>
                  </a:moveTo>
                  <a:cubicBezTo>
                    <a:pt x="145542" y="394208"/>
                    <a:pt x="144970" y="392176"/>
                    <a:pt x="144462" y="390207"/>
                  </a:cubicBezTo>
                  <a:cubicBezTo>
                    <a:pt x="143002" y="390969"/>
                    <a:pt x="141542" y="391732"/>
                    <a:pt x="140208" y="392621"/>
                  </a:cubicBezTo>
                  <a:cubicBezTo>
                    <a:pt x="138938" y="393446"/>
                    <a:pt x="137731" y="394335"/>
                    <a:pt x="136589" y="395351"/>
                  </a:cubicBezTo>
                  <a:cubicBezTo>
                    <a:pt x="138303" y="395923"/>
                    <a:pt x="139954" y="396367"/>
                    <a:pt x="141605" y="396494"/>
                  </a:cubicBezTo>
                  <a:cubicBezTo>
                    <a:pt x="143129" y="396621"/>
                    <a:pt x="144653" y="396557"/>
                    <a:pt x="146114" y="396240"/>
                  </a:cubicBezTo>
                  <a:lnTo>
                    <a:pt x="146114" y="396240"/>
                  </a:lnTo>
                  <a:close/>
                  <a:moveTo>
                    <a:pt x="143256" y="385445"/>
                  </a:moveTo>
                  <a:cubicBezTo>
                    <a:pt x="142811" y="383540"/>
                    <a:pt x="142367" y="381635"/>
                    <a:pt x="141986" y="379666"/>
                  </a:cubicBezTo>
                  <a:cubicBezTo>
                    <a:pt x="140208" y="380429"/>
                    <a:pt x="138557" y="381318"/>
                    <a:pt x="136970" y="382270"/>
                  </a:cubicBezTo>
                  <a:cubicBezTo>
                    <a:pt x="135509" y="383159"/>
                    <a:pt x="134175" y="384112"/>
                    <a:pt x="132906" y="385191"/>
                  </a:cubicBezTo>
                  <a:cubicBezTo>
                    <a:pt x="134556" y="385699"/>
                    <a:pt x="136144" y="385953"/>
                    <a:pt x="137795" y="386016"/>
                  </a:cubicBezTo>
                  <a:cubicBezTo>
                    <a:pt x="139573" y="386080"/>
                    <a:pt x="141414" y="385890"/>
                    <a:pt x="143192" y="385445"/>
                  </a:cubicBezTo>
                  <a:lnTo>
                    <a:pt x="143192" y="385445"/>
                  </a:lnTo>
                  <a:close/>
                  <a:moveTo>
                    <a:pt x="141034" y="374650"/>
                  </a:moveTo>
                  <a:cubicBezTo>
                    <a:pt x="140716" y="372872"/>
                    <a:pt x="140462" y="371030"/>
                    <a:pt x="140208" y="369252"/>
                  </a:cubicBezTo>
                  <a:cubicBezTo>
                    <a:pt x="138303" y="370015"/>
                    <a:pt x="136461" y="370840"/>
                    <a:pt x="134747" y="371856"/>
                  </a:cubicBezTo>
                  <a:cubicBezTo>
                    <a:pt x="133286" y="372682"/>
                    <a:pt x="131889" y="373571"/>
                    <a:pt x="130556" y="374523"/>
                  </a:cubicBezTo>
                  <a:cubicBezTo>
                    <a:pt x="132207" y="374841"/>
                    <a:pt x="133795" y="374968"/>
                    <a:pt x="135382" y="375031"/>
                  </a:cubicBezTo>
                  <a:cubicBezTo>
                    <a:pt x="137350" y="375031"/>
                    <a:pt x="139256" y="375031"/>
                    <a:pt x="141097" y="374650"/>
                  </a:cubicBezTo>
                  <a:lnTo>
                    <a:pt x="141097" y="374650"/>
                  </a:lnTo>
                  <a:close/>
                  <a:moveTo>
                    <a:pt x="139446" y="363665"/>
                  </a:moveTo>
                  <a:cubicBezTo>
                    <a:pt x="139192" y="361505"/>
                    <a:pt x="139001" y="359346"/>
                    <a:pt x="138811" y="357124"/>
                  </a:cubicBezTo>
                  <a:cubicBezTo>
                    <a:pt x="136334" y="357823"/>
                    <a:pt x="133922" y="358648"/>
                    <a:pt x="131572" y="359537"/>
                  </a:cubicBezTo>
                  <a:cubicBezTo>
                    <a:pt x="129857" y="360235"/>
                    <a:pt x="128206" y="360998"/>
                    <a:pt x="126556" y="361823"/>
                  </a:cubicBezTo>
                  <a:cubicBezTo>
                    <a:pt x="128460" y="362268"/>
                    <a:pt x="130302" y="362649"/>
                    <a:pt x="132207" y="362966"/>
                  </a:cubicBezTo>
                  <a:cubicBezTo>
                    <a:pt x="134620" y="363347"/>
                    <a:pt x="136970" y="363538"/>
                    <a:pt x="139382" y="363601"/>
                  </a:cubicBezTo>
                  <a:lnTo>
                    <a:pt x="139382" y="363601"/>
                  </a:lnTo>
                  <a:close/>
                  <a:moveTo>
                    <a:pt x="138493" y="351917"/>
                  </a:moveTo>
                  <a:cubicBezTo>
                    <a:pt x="138367" y="349568"/>
                    <a:pt x="138303" y="347282"/>
                    <a:pt x="138239" y="344932"/>
                  </a:cubicBezTo>
                  <a:cubicBezTo>
                    <a:pt x="134747" y="345440"/>
                    <a:pt x="131318" y="346012"/>
                    <a:pt x="128016" y="346774"/>
                  </a:cubicBezTo>
                  <a:cubicBezTo>
                    <a:pt x="125413" y="347409"/>
                    <a:pt x="122809" y="348171"/>
                    <a:pt x="120332" y="349187"/>
                  </a:cubicBezTo>
                  <a:cubicBezTo>
                    <a:pt x="122999" y="350012"/>
                    <a:pt x="125666" y="350710"/>
                    <a:pt x="128397" y="351155"/>
                  </a:cubicBezTo>
                  <a:cubicBezTo>
                    <a:pt x="131763" y="351727"/>
                    <a:pt x="135128" y="351980"/>
                    <a:pt x="138493" y="351917"/>
                  </a:cubicBezTo>
                  <a:lnTo>
                    <a:pt x="138493" y="351917"/>
                  </a:lnTo>
                  <a:close/>
                  <a:moveTo>
                    <a:pt x="456628" y="212916"/>
                  </a:moveTo>
                  <a:cubicBezTo>
                    <a:pt x="423545" y="179832"/>
                    <a:pt x="377889" y="159385"/>
                    <a:pt x="327406" y="159385"/>
                  </a:cubicBezTo>
                  <a:cubicBezTo>
                    <a:pt x="276923" y="159385"/>
                    <a:pt x="231267" y="179832"/>
                    <a:pt x="198184" y="212916"/>
                  </a:cubicBezTo>
                  <a:cubicBezTo>
                    <a:pt x="165100" y="245999"/>
                    <a:pt x="144653" y="291719"/>
                    <a:pt x="144653" y="342202"/>
                  </a:cubicBezTo>
                  <a:cubicBezTo>
                    <a:pt x="144653" y="392684"/>
                    <a:pt x="165100" y="438404"/>
                    <a:pt x="198184" y="471488"/>
                  </a:cubicBezTo>
                  <a:cubicBezTo>
                    <a:pt x="231267" y="504571"/>
                    <a:pt x="276923" y="525018"/>
                    <a:pt x="327406" y="525018"/>
                  </a:cubicBezTo>
                  <a:cubicBezTo>
                    <a:pt x="377889" y="525018"/>
                    <a:pt x="423545" y="504571"/>
                    <a:pt x="456628" y="471488"/>
                  </a:cubicBezTo>
                  <a:cubicBezTo>
                    <a:pt x="489712" y="438404"/>
                    <a:pt x="510159" y="392684"/>
                    <a:pt x="510159" y="342202"/>
                  </a:cubicBezTo>
                  <a:cubicBezTo>
                    <a:pt x="510159" y="291719"/>
                    <a:pt x="489712" y="245999"/>
                    <a:pt x="456628" y="212916"/>
                  </a:cubicBezTo>
                  <a:lnTo>
                    <a:pt x="456628" y="21291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864869" y="788225"/>
              <a:ext cx="287274" cy="287401"/>
            </a:xfrm>
            <a:custGeom>
              <a:avLst/>
              <a:gdLst/>
              <a:ahLst/>
              <a:cxnLst/>
              <a:rect l="l" t="t" r="r" b="b"/>
              <a:pathLst>
                <a:path w="287274" h="287401" extrusionOk="0">
                  <a:moveTo>
                    <a:pt x="143637" y="0"/>
                  </a:moveTo>
                  <a:cubicBezTo>
                    <a:pt x="222758" y="0"/>
                    <a:pt x="287274" y="64516"/>
                    <a:pt x="287274" y="143700"/>
                  </a:cubicBezTo>
                  <a:cubicBezTo>
                    <a:pt x="287274" y="222885"/>
                    <a:pt x="222758" y="287401"/>
                    <a:pt x="143637" y="287401"/>
                  </a:cubicBezTo>
                  <a:cubicBezTo>
                    <a:pt x="64516" y="287401"/>
                    <a:pt x="0" y="222885"/>
                    <a:pt x="0" y="143700"/>
                  </a:cubicBezTo>
                  <a:cubicBezTo>
                    <a:pt x="0" y="64516"/>
                    <a:pt x="64516" y="0"/>
                    <a:pt x="143637" y="0"/>
                  </a:cubicBezTo>
                  <a:lnTo>
                    <a:pt x="143637" y="0"/>
                  </a:lnTo>
                  <a:close/>
                  <a:moveTo>
                    <a:pt x="143637" y="62611"/>
                  </a:moveTo>
                  <a:cubicBezTo>
                    <a:pt x="188278" y="62611"/>
                    <a:pt x="224727" y="99060"/>
                    <a:pt x="224727" y="143700"/>
                  </a:cubicBezTo>
                  <a:cubicBezTo>
                    <a:pt x="224727" y="188341"/>
                    <a:pt x="188278" y="224790"/>
                    <a:pt x="143637" y="224790"/>
                  </a:cubicBezTo>
                  <a:cubicBezTo>
                    <a:pt x="98996" y="224790"/>
                    <a:pt x="62548" y="188405"/>
                    <a:pt x="62548" y="143700"/>
                  </a:cubicBezTo>
                  <a:cubicBezTo>
                    <a:pt x="62548" y="98997"/>
                    <a:pt x="98933" y="62611"/>
                    <a:pt x="143637" y="62611"/>
                  </a:cubicBezTo>
                  <a:lnTo>
                    <a:pt x="143637" y="62611"/>
                  </a:lnTo>
                  <a:close/>
                  <a:moveTo>
                    <a:pt x="150368" y="14605"/>
                  </a:moveTo>
                  <a:lnTo>
                    <a:pt x="152464" y="13081"/>
                  </a:lnTo>
                  <a:lnTo>
                    <a:pt x="154877" y="11875"/>
                  </a:lnTo>
                  <a:lnTo>
                    <a:pt x="157543" y="10986"/>
                  </a:lnTo>
                  <a:lnTo>
                    <a:pt x="160465" y="10414"/>
                  </a:lnTo>
                  <a:lnTo>
                    <a:pt x="163576" y="10160"/>
                  </a:lnTo>
                  <a:lnTo>
                    <a:pt x="166878" y="10160"/>
                  </a:lnTo>
                  <a:lnTo>
                    <a:pt x="170307" y="10478"/>
                  </a:lnTo>
                  <a:lnTo>
                    <a:pt x="173863" y="11049"/>
                  </a:lnTo>
                  <a:lnTo>
                    <a:pt x="177482" y="11875"/>
                  </a:lnTo>
                  <a:lnTo>
                    <a:pt x="181102" y="12891"/>
                  </a:lnTo>
                  <a:lnTo>
                    <a:pt x="184721" y="14161"/>
                  </a:lnTo>
                  <a:lnTo>
                    <a:pt x="188278" y="15621"/>
                  </a:lnTo>
                  <a:lnTo>
                    <a:pt x="191770" y="17272"/>
                  </a:lnTo>
                  <a:lnTo>
                    <a:pt x="195135" y="19050"/>
                  </a:lnTo>
                  <a:lnTo>
                    <a:pt x="198310" y="20955"/>
                  </a:lnTo>
                  <a:lnTo>
                    <a:pt x="201295" y="22987"/>
                  </a:lnTo>
                  <a:lnTo>
                    <a:pt x="204026" y="25146"/>
                  </a:lnTo>
                  <a:lnTo>
                    <a:pt x="206502" y="27369"/>
                  </a:lnTo>
                  <a:lnTo>
                    <a:pt x="208661" y="29655"/>
                  </a:lnTo>
                  <a:lnTo>
                    <a:pt x="210503" y="32004"/>
                  </a:lnTo>
                  <a:lnTo>
                    <a:pt x="211963" y="34353"/>
                  </a:lnTo>
                  <a:lnTo>
                    <a:pt x="213043" y="36639"/>
                  </a:lnTo>
                  <a:lnTo>
                    <a:pt x="213678" y="38925"/>
                  </a:lnTo>
                  <a:lnTo>
                    <a:pt x="213868" y="41148"/>
                  </a:lnTo>
                  <a:lnTo>
                    <a:pt x="213614" y="43307"/>
                  </a:lnTo>
                  <a:lnTo>
                    <a:pt x="212916" y="45403"/>
                  </a:lnTo>
                  <a:lnTo>
                    <a:pt x="211646" y="47561"/>
                  </a:lnTo>
                  <a:lnTo>
                    <a:pt x="194437" y="71247"/>
                  </a:lnTo>
                  <a:lnTo>
                    <a:pt x="193231" y="70295"/>
                  </a:lnTo>
                  <a:lnTo>
                    <a:pt x="191770" y="69278"/>
                  </a:lnTo>
                  <a:lnTo>
                    <a:pt x="190246" y="68263"/>
                  </a:lnTo>
                  <a:lnTo>
                    <a:pt x="186944" y="66294"/>
                  </a:lnTo>
                  <a:lnTo>
                    <a:pt x="183388" y="64453"/>
                  </a:lnTo>
                  <a:lnTo>
                    <a:pt x="179642" y="62738"/>
                  </a:lnTo>
                  <a:cubicBezTo>
                    <a:pt x="177673" y="61913"/>
                    <a:pt x="175768" y="61087"/>
                    <a:pt x="173800" y="60389"/>
                  </a:cubicBezTo>
                  <a:cubicBezTo>
                    <a:pt x="171831" y="59690"/>
                    <a:pt x="169863" y="58992"/>
                    <a:pt x="167831" y="58357"/>
                  </a:cubicBezTo>
                  <a:cubicBezTo>
                    <a:pt x="165926" y="57785"/>
                    <a:pt x="163957" y="57214"/>
                    <a:pt x="162052" y="56706"/>
                  </a:cubicBezTo>
                  <a:lnTo>
                    <a:pt x="158369" y="55880"/>
                  </a:lnTo>
                  <a:cubicBezTo>
                    <a:pt x="156654" y="55563"/>
                    <a:pt x="155004" y="55308"/>
                    <a:pt x="153289" y="55055"/>
                  </a:cubicBezTo>
                  <a:lnTo>
                    <a:pt x="150241" y="54800"/>
                  </a:lnTo>
                  <a:lnTo>
                    <a:pt x="147574" y="54800"/>
                  </a:lnTo>
                  <a:lnTo>
                    <a:pt x="146368" y="54991"/>
                  </a:lnTo>
                  <a:lnTo>
                    <a:pt x="145669" y="55118"/>
                  </a:lnTo>
                  <a:lnTo>
                    <a:pt x="145034" y="28258"/>
                  </a:lnTo>
                  <a:lnTo>
                    <a:pt x="145352" y="24638"/>
                  </a:lnTo>
                  <a:lnTo>
                    <a:pt x="146114" y="21526"/>
                  </a:lnTo>
                  <a:lnTo>
                    <a:pt x="147257" y="18860"/>
                  </a:lnTo>
                  <a:lnTo>
                    <a:pt x="148717" y="16637"/>
                  </a:lnTo>
                  <a:lnTo>
                    <a:pt x="150495" y="14796"/>
                  </a:lnTo>
                  <a:lnTo>
                    <a:pt x="150495" y="14796"/>
                  </a:lnTo>
                  <a:close/>
                  <a:moveTo>
                    <a:pt x="224981" y="43244"/>
                  </a:moveTo>
                  <a:lnTo>
                    <a:pt x="227584" y="43244"/>
                  </a:lnTo>
                  <a:lnTo>
                    <a:pt x="230251" y="43688"/>
                  </a:lnTo>
                  <a:lnTo>
                    <a:pt x="232918" y="44514"/>
                  </a:lnTo>
                  <a:lnTo>
                    <a:pt x="235585" y="45783"/>
                  </a:lnTo>
                  <a:lnTo>
                    <a:pt x="238252" y="47435"/>
                  </a:lnTo>
                  <a:lnTo>
                    <a:pt x="240919" y="49403"/>
                  </a:lnTo>
                  <a:lnTo>
                    <a:pt x="243523" y="51689"/>
                  </a:lnTo>
                  <a:lnTo>
                    <a:pt x="246063" y="54229"/>
                  </a:lnTo>
                  <a:lnTo>
                    <a:pt x="248476" y="57023"/>
                  </a:lnTo>
                  <a:lnTo>
                    <a:pt x="250825" y="60008"/>
                  </a:lnTo>
                  <a:lnTo>
                    <a:pt x="252984" y="63119"/>
                  </a:lnTo>
                  <a:lnTo>
                    <a:pt x="255016" y="66358"/>
                  </a:lnTo>
                  <a:lnTo>
                    <a:pt x="256857" y="69723"/>
                  </a:lnTo>
                  <a:lnTo>
                    <a:pt x="258509" y="73152"/>
                  </a:lnTo>
                  <a:lnTo>
                    <a:pt x="259969" y="76581"/>
                  </a:lnTo>
                  <a:lnTo>
                    <a:pt x="261176" y="80010"/>
                  </a:lnTo>
                  <a:lnTo>
                    <a:pt x="262128" y="83375"/>
                  </a:lnTo>
                  <a:lnTo>
                    <a:pt x="262827" y="86614"/>
                  </a:lnTo>
                  <a:lnTo>
                    <a:pt x="263207" y="89725"/>
                  </a:lnTo>
                  <a:lnTo>
                    <a:pt x="263335" y="92710"/>
                  </a:lnTo>
                  <a:lnTo>
                    <a:pt x="263144" y="95441"/>
                  </a:lnTo>
                  <a:lnTo>
                    <a:pt x="262636" y="97917"/>
                  </a:lnTo>
                  <a:lnTo>
                    <a:pt x="261810" y="100139"/>
                  </a:lnTo>
                  <a:lnTo>
                    <a:pt x="260668" y="102045"/>
                  </a:lnTo>
                  <a:lnTo>
                    <a:pt x="259207" y="103632"/>
                  </a:lnTo>
                  <a:lnTo>
                    <a:pt x="257366" y="104902"/>
                  </a:lnTo>
                  <a:lnTo>
                    <a:pt x="255079" y="105918"/>
                  </a:lnTo>
                  <a:lnTo>
                    <a:pt x="227267" y="114935"/>
                  </a:lnTo>
                  <a:lnTo>
                    <a:pt x="226822" y="113411"/>
                  </a:lnTo>
                  <a:lnTo>
                    <a:pt x="226251" y="111697"/>
                  </a:lnTo>
                  <a:lnTo>
                    <a:pt x="224917" y="108204"/>
                  </a:lnTo>
                  <a:lnTo>
                    <a:pt x="223266" y="104648"/>
                  </a:lnTo>
                  <a:lnTo>
                    <a:pt x="221361" y="101028"/>
                  </a:lnTo>
                  <a:lnTo>
                    <a:pt x="219266" y="97409"/>
                  </a:lnTo>
                  <a:cubicBezTo>
                    <a:pt x="218123" y="95631"/>
                    <a:pt x="216979" y="93853"/>
                    <a:pt x="215837" y="92075"/>
                  </a:cubicBezTo>
                  <a:cubicBezTo>
                    <a:pt x="214630" y="90361"/>
                    <a:pt x="213424" y="88710"/>
                    <a:pt x="212154" y="87058"/>
                  </a:cubicBezTo>
                  <a:cubicBezTo>
                    <a:pt x="210947" y="85535"/>
                    <a:pt x="209677" y="84011"/>
                    <a:pt x="208407" y="82486"/>
                  </a:cubicBezTo>
                  <a:lnTo>
                    <a:pt x="205931" y="79756"/>
                  </a:lnTo>
                  <a:lnTo>
                    <a:pt x="203518" y="77407"/>
                  </a:lnTo>
                  <a:cubicBezTo>
                    <a:pt x="201613" y="75692"/>
                    <a:pt x="199644" y="74041"/>
                    <a:pt x="197295" y="72961"/>
                  </a:cubicBezTo>
                  <a:lnTo>
                    <a:pt x="212598" y="50864"/>
                  </a:lnTo>
                  <a:lnTo>
                    <a:pt x="214948" y="48133"/>
                  </a:lnTo>
                  <a:lnTo>
                    <a:pt x="217360" y="46038"/>
                  </a:lnTo>
                  <a:lnTo>
                    <a:pt x="219837" y="44514"/>
                  </a:lnTo>
                  <a:lnTo>
                    <a:pt x="222314" y="43561"/>
                  </a:lnTo>
                  <a:lnTo>
                    <a:pt x="224854" y="43117"/>
                  </a:lnTo>
                  <a:lnTo>
                    <a:pt x="224854" y="43117"/>
                  </a:lnTo>
                  <a:close/>
                  <a:moveTo>
                    <a:pt x="268478" y="110236"/>
                  </a:moveTo>
                  <a:lnTo>
                    <a:pt x="270574" y="111760"/>
                  </a:lnTo>
                  <a:lnTo>
                    <a:pt x="272479" y="113665"/>
                  </a:lnTo>
                  <a:lnTo>
                    <a:pt x="274130" y="115951"/>
                  </a:lnTo>
                  <a:lnTo>
                    <a:pt x="275590" y="118555"/>
                  </a:lnTo>
                  <a:lnTo>
                    <a:pt x="276796" y="121475"/>
                  </a:lnTo>
                  <a:lnTo>
                    <a:pt x="277813" y="124650"/>
                  </a:lnTo>
                  <a:lnTo>
                    <a:pt x="278575" y="128016"/>
                  </a:lnTo>
                  <a:lnTo>
                    <a:pt x="279146" y="131572"/>
                  </a:lnTo>
                  <a:lnTo>
                    <a:pt x="279527" y="135255"/>
                  </a:lnTo>
                  <a:lnTo>
                    <a:pt x="279654" y="139002"/>
                  </a:lnTo>
                  <a:lnTo>
                    <a:pt x="279654" y="142811"/>
                  </a:lnTo>
                  <a:lnTo>
                    <a:pt x="279273" y="146622"/>
                  </a:lnTo>
                  <a:lnTo>
                    <a:pt x="278829" y="150432"/>
                  </a:lnTo>
                  <a:lnTo>
                    <a:pt x="278194" y="154178"/>
                  </a:lnTo>
                  <a:lnTo>
                    <a:pt x="277368" y="157797"/>
                  </a:lnTo>
                  <a:lnTo>
                    <a:pt x="276352" y="161290"/>
                  </a:lnTo>
                  <a:lnTo>
                    <a:pt x="275146" y="164592"/>
                  </a:lnTo>
                  <a:lnTo>
                    <a:pt x="273812" y="167640"/>
                  </a:lnTo>
                  <a:lnTo>
                    <a:pt x="272288" y="170434"/>
                  </a:lnTo>
                  <a:lnTo>
                    <a:pt x="270637" y="172911"/>
                  </a:lnTo>
                  <a:lnTo>
                    <a:pt x="268859" y="175006"/>
                  </a:lnTo>
                  <a:lnTo>
                    <a:pt x="267018" y="176721"/>
                  </a:lnTo>
                  <a:lnTo>
                    <a:pt x="265049" y="178054"/>
                  </a:lnTo>
                  <a:lnTo>
                    <a:pt x="263017" y="178943"/>
                  </a:lnTo>
                  <a:lnTo>
                    <a:pt x="260921" y="179388"/>
                  </a:lnTo>
                  <a:lnTo>
                    <a:pt x="258699" y="179388"/>
                  </a:lnTo>
                  <a:lnTo>
                    <a:pt x="256223" y="178816"/>
                  </a:lnTo>
                  <a:lnTo>
                    <a:pt x="228410" y="169799"/>
                  </a:lnTo>
                  <a:lnTo>
                    <a:pt x="228981" y="168339"/>
                  </a:lnTo>
                  <a:lnTo>
                    <a:pt x="229553" y="166688"/>
                  </a:lnTo>
                  <a:lnTo>
                    <a:pt x="230060" y="164910"/>
                  </a:lnTo>
                  <a:lnTo>
                    <a:pt x="230886" y="161163"/>
                  </a:lnTo>
                  <a:lnTo>
                    <a:pt x="231585" y="157226"/>
                  </a:lnTo>
                  <a:lnTo>
                    <a:pt x="232093" y="153099"/>
                  </a:lnTo>
                  <a:cubicBezTo>
                    <a:pt x="232283" y="151003"/>
                    <a:pt x="232410" y="148908"/>
                    <a:pt x="232537" y="146812"/>
                  </a:cubicBezTo>
                  <a:cubicBezTo>
                    <a:pt x="232601" y="144717"/>
                    <a:pt x="232664" y="142621"/>
                    <a:pt x="232601" y="140525"/>
                  </a:cubicBezTo>
                  <a:cubicBezTo>
                    <a:pt x="232601" y="138494"/>
                    <a:pt x="232474" y="136525"/>
                    <a:pt x="232346" y="134493"/>
                  </a:cubicBezTo>
                  <a:lnTo>
                    <a:pt x="231966" y="130747"/>
                  </a:lnTo>
                  <a:lnTo>
                    <a:pt x="231457" y="127254"/>
                  </a:lnTo>
                  <a:cubicBezTo>
                    <a:pt x="230886" y="124206"/>
                    <a:pt x="230251" y="121095"/>
                    <a:pt x="228727" y="118364"/>
                  </a:cubicBezTo>
                  <a:lnTo>
                    <a:pt x="254127" y="109474"/>
                  </a:lnTo>
                  <a:lnTo>
                    <a:pt x="257683" y="108649"/>
                  </a:lnTo>
                  <a:lnTo>
                    <a:pt x="260858" y="108395"/>
                  </a:lnTo>
                  <a:lnTo>
                    <a:pt x="263716" y="108649"/>
                  </a:lnTo>
                  <a:lnTo>
                    <a:pt x="266319" y="109347"/>
                  </a:lnTo>
                  <a:lnTo>
                    <a:pt x="268669" y="110490"/>
                  </a:lnTo>
                  <a:lnTo>
                    <a:pt x="268669" y="110490"/>
                  </a:lnTo>
                  <a:close/>
                  <a:moveTo>
                    <a:pt x="264287" y="190056"/>
                  </a:moveTo>
                  <a:lnTo>
                    <a:pt x="265113" y="192532"/>
                  </a:lnTo>
                  <a:lnTo>
                    <a:pt x="265494" y="195199"/>
                  </a:lnTo>
                  <a:lnTo>
                    <a:pt x="265494" y="197993"/>
                  </a:lnTo>
                  <a:lnTo>
                    <a:pt x="265176" y="200978"/>
                  </a:lnTo>
                  <a:lnTo>
                    <a:pt x="264478" y="204025"/>
                  </a:lnTo>
                  <a:lnTo>
                    <a:pt x="263462" y="207137"/>
                  </a:lnTo>
                  <a:lnTo>
                    <a:pt x="262128" y="210312"/>
                  </a:lnTo>
                  <a:lnTo>
                    <a:pt x="260477" y="213487"/>
                  </a:lnTo>
                  <a:lnTo>
                    <a:pt x="258572" y="216662"/>
                  </a:lnTo>
                  <a:lnTo>
                    <a:pt x="256477" y="219774"/>
                  </a:lnTo>
                  <a:lnTo>
                    <a:pt x="254191" y="222822"/>
                  </a:lnTo>
                  <a:lnTo>
                    <a:pt x="251714" y="225742"/>
                  </a:lnTo>
                  <a:lnTo>
                    <a:pt x="249110" y="228536"/>
                  </a:lnTo>
                  <a:lnTo>
                    <a:pt x="246380" y="231140"/>
                  </a:lnTo>
                  <a:lnTo>
                    <a:pt x="243586" y="233553"/>
                  </a:lnTo>
                  <a:lnTo>
                    <a:pt x="240729" y="235775"/>
                  </a:lnTo>
                  <a:lnTo>
                    <a:pt x="237807" y="237744"/>
                  </a:lnTo>
                  <a:lnTo>
                    <a:pt x="234950" y="239395"/>
                  </a:lnTo>
                  <a:lnTo>
                    <a:pt x="232093" y="240728"/>
                  </a:lnTo>
                  <a:lnTo>
                    <a:pt x="229299" y="241745"/>
                  </a:lnTo>
                  <a:lnTo>
                    <a:pt x="226632" y="242443"/>
                  </a:lnTo>
                  <a:lnTo>
                    <a:pt x="224092" y="242761"/>
                  </a:lnTo>
                  <a:lnTo>
                    <a:pt x="221742" y="242761"/>
                  </a:lnTo>
                  <a:lnTo>
                    <a:pt x="219583" y="242189"/>
                  </a:lnTo>
                  <a:lnTo>
                    <a:pt x="217615" y="241300"/>
                  </a:lnTo>
                  <a:lnTo>
                    <a:pt x="215837" y="239967"/>
                  </a:lnTo>
                  <a:lnTo>
                    <a:pt x="214185" y="238061"/>
                  </a:lnTo>
                  <a:lnTo>
                    <a:pt x="196977" y="214376"/>
                  </a:lnTo>
                  <a:lnTo>
                    <a:pt x="198310" y="213487"/>
                  </a:lnTo>
                  <a:lnTo>
                    <a:pt x="199707" y="212471"/>
                  </a:lnTo>
                  <a:lnTo>
                    <a:pt x="202565" y="210122"/>
                  </a:lnTo>
                  <a:lnTo>
                    <a:pt x="205423" y="207455"/>
                  </a:lnTo>
                  <a:lnTo>
                    <a:pt x="208280" y="204534"/>
                  </a:lnTo>
                  <a:cubicBezTo>
                    <a:pt x="209677" y="203010"/>
                    <a:pt x="211074" y="201422"/>
                    <a:pt x="212407" y="199771"/>
                  </a:cubicBezTo>
                  <a:cubicBezTo>
                    <a:pt x="213741" y="198120"/>
                    <a:pt x="215011" y="196469"/>
                    <a:pt x="216281" y="194818"/>
                  </a:cubicBezTo>
                  <a:cubicBezTo>
                    <a:pt x="217488" y="193167"/>
                    <a:pt x="218631" y="191453"/>
                    <a:pt x="219774" y="189802"/>
                  </a:cubicBezTo>
                  <a:cubicBezTo>
                    <a:pt x="220790" y="188150"/>
                    <a:pt x="221806" y="186563"/>
                    <a:pt x="222758" y="184912"/>
                  </a:cubicBezTo>
                  <a:lnTo>
                    <a:pt x="224409" y="181800"/>
                  </a:lnTo>
                  <a:cubicBezTo>
                    <a:pt x="225743" y="179007"/>
                    <a:pt x="227076" y="176086"/>
                    <a:pt x="227393" y="173038"/>
                  </a:cubicBezTo>
                  <a:lnTo>
                    <a:pt x="253175" y="180721"/>
                  </a:lnTo>
                  <a:lnTo>
                    <a:pt x="256540" y="182118"/>
                  </a:lnTo>
                  <a:lnTo>
                    <a:pt x="259271" y="183769"/>
                  </a:lnTo>
                  <a:lnTo>
                    <a:pt x="261429" y="185674"/>
                  </a:lnTo>
                  <a:lnTo>
                    <a:pt x="263081" y="187770"/>
                  </a:lnTo>
                  <a:lnTo>
                    <a:pt x="264287" y="190056"/>
                  </a:lnTo>
                  <a:lnTo>
                    <a:pt x="264287" y="190056"/>
                  </a:lnTo>
                  <a:close/>
                  <a:moveTo>
                    <a:pt x="213995" y="252159"/>
                  </a:moveTo>
                  <a:lnTo>
                    <a:pt x="213170" y="254635"/>
                  </a:lnTo>
                  <a:lnTo>
                    <a:pt x="211963" y="256985"/>
                  </a:lnTo>
                  <a:lnTo>
                    <a:pt x="210312" y="259271"/>
                  </a:lnTo>
                  <a:lnTo>
                    <a:pt x="208280" y="261430"/>
                  </a:lnTo>
                  <a:lnTo>
                    <a:pt x="205931" y="263462"/>
                  </a:lnTo>
                  <a:lnTo>
                    <a:pt x="203264" y="265367"/>
                  </a:lnTo>
                  <a:lnTo>
                    <a:pt x="200343" y="267145"/>
                  </a:lnTo>
                  <a:lnTo>
                    <a:pt x="197168" y="268796"/>
                  </a:lnTo>
                  <a:lnTo>
                    <a:pt x="193802" y="270256"/>
                  </a:lnTo>
                  <a:lnTo>
                    <a:pt x="190246" y="271526"/>
                  </a:lnTo>
                  <a:lnTo>
                    <a:pt x="186627" y="272669"/>
                  </a:lnTo>
                  <a:lnTo>
                    <a:pt x="182880" y="273558"/>
                  </a:lnTo>
                  <a:lnTo>
                    <a:pt x="179134" y="274320"/>
                  </a:lnTo>
                  <a:lnTo>
                    <a:pt x="175387" y="274828"/>
                  </a:lnTo>
                  <a:lnTo>
                    <a:pt x="171704" y="275146"/>
                  </a:lnTo>
                  <a:lnTo>
                    <a:pt x="168085" y="275273"/>
                  </a:lnTo>
                  <a:lnTo>
                    <a:pt x="164592" y="275146"/>
                  </a:lnTo>
                  <a:lnTo>
                    <a:pt x="161290" y="274828"/>
                  </a:lnTo>
                  <a:lnTo>
                    <a:pt x="158179" y="274257"/>
                  </a:lnTo>
                  <a:lnTo>
                    <a:pt x="155321" y="273431"/>
                  </a:lnTo>
                  <a:lnTo>
                    <a:pt x="152781" y="272415"/>
                  </a:lnTo>
                  <a:lnTo>
                    <a:pt x="150559" y="271145"/>
                  </a:lnTo>
                  <a:lnTo>
                    <a:pt x="148717" y="269685"/>
                  </a:lnTo>
                  <a:lnTo>
                    <a:pt x="147257" y="268034"/>
                  </a:lnTo>
                  <a:lnTo>
                    <a:pt x="146177" y="266128"/>
                  </a:lnTo>
                  <a:lnTo>
                    <a:pt x="145479" y="263970"/>
                  </a:lnTo>
                  <a:lnTo>
                    <a:pt x="145225" y="261493"/>
                  </a:lnTo>
                  <a:lnTo>
                    <a:pt x="145225" y="232220"/>
                  </a:lnTo>
                  <a:lnTo>
                    <a:pt x="148590" y="232220"/>
                  </a:lnTo>
                  <a:lnTo>
                    <a:pt x="152273" y="232029"/>
                  </a:lnTo>
                  <a:lnTo>
                    <a:pt x="156146" y="231585"/>
                  </a:lnTo>
                  <a:lnTo>
                    <a:pt x="160147" y="230886"/>
                  </a:lnTo>
                  <a:cubicBezTo>
                    <a:pt x="162179" y="230442"/>
                    <a:pt x="164275" y="229997"/>
                    <a:pt x="166307" y="229489"/>
                  </a:cubicBezTo>
                  <a:cubicBezTo>
                    <a:pt x="168339" y="228981"/>
                    <a:pt x="170371" y="228346"/>
                    <a:pt x="172339" y="227775"/>
                  </a:cubicBezTo>
                  <a:cubicBezTo>
                    <a:pt x="174307" y="227139"/>
                    <a:pt x="176213" y="226441"/>
                    <a:pt x="178118" y="225742"/>
                  </a:cubicBezTo>
                  <a:cubicBezTo>
                    <a:pt x="179896" y="225044"/>
                    <a:pt x="181674" y="224282"/>
                    <a:pt x="183452" y="223520"/>
                  </a:cubicBezTo>
                  <a:lnTo>
                    <a:pt x="186627" y="221996"/>
                  </a:lnTo>
                  <a:cubicBezTo>
                    <a:pt x="189357" y="220536"/>
                    <a:pt x="192088" y="218948"/>
                    <a:pt x="194183" y="216662"/>
                  </a:cubicBezTo>
                  <a:lnTo>
                    <a:pt x="210503" y="238061"/>
                  </a:lnTo>
                  <a:lnTo>
                    <a:pt x="212407" y="241173"/>
                  </a:lnTo>
                  <a:lnTo>
                    <a:pt x="213614" y="244158"/>
                  </a:lnTo>
                  <a:lnTo>
                    <a:pt x="214249" y="246952"/>
                  </a:lnTo>
                  <a:lnTo>
                    <a:pt x="214376" y="249619"/>
                  </a:lnTo>
                  <a:lnTo>
                    <a:pt x="213995" y="252159"/>
                  </a:lnTo>
                  <a:lnTo>
                    <a:pt x="213995" y="252159"/>
                  </a:lnTo>
                  <a:close/>
                  <a:moveTo>
                    <a:pt x="136843" y="272860"/>
                  </a:moveTo>
                  <a:lnTo>
                    <a:pt x="134747" y="274384"/>
                  </a:lnTo>
                  <a:lnTo>
                    <a:pt x="132334" y="275590"/>
                  </a:lnTo>
                  <a:lnTo>
                    <a:pt x="129667" y="276479"/>
                  </a:lnTo>
                  <a:lnTo>
                    <a:pt x="126746" y="277050"/>
                  </a:lnTo>
                  <a:lnTo>
                    <a:pt x="123635" y="277305"/>
                  </a:lnTo>
                  <a:lnTo>
                    <a:pt x="120332" y="277305"/>
                  </a:lnTo>
                  <a:lnTo>
                    <a:pt x="116904" y="276987"/>
                  </a:lnTo>
                  <a:lnTo>
                    <a:pt x="113348" y="276416"/>
                  </a:lnTo>
                  <a:lnTo>
                    <a:pt x="109728" y="275590"/>
                  </a:lnTo>
                  <a:lnTo>
                    <a:pt x="106109" y="274574"/>
                  </a:lnTo>
                  <a:lnTo>
                    <a:pt x="102489" y="273304"/>
                  </a:lnTo>
                  <a:lnTo>
                    <a:pt x="98933" y="271844"/>
                  </a:lnTo>
                  <a:lnTo>
                    <a:pt x="95440" y="270192"/>
                  </a:lnTo>
                  <a:lnTo>
                    <a:pt x="92075" y="268414"/>
                  </a:lnTo>
                  <a:lnTo>
                    <a:pt x="88900" y="266510"/>
                  </a:lnTo>
                  <a:lnTo>
                    <a:pt x="85915" y="264478"/>
                  </a:lnTo>
                  <a:lnTo>
                    <a:pt x="83185" y="262319"/>
                  </a:lnTo>
                  <a:lnTo>
                    <a:pt x="80709" y="260096"/>
                  </a:lnTo>
                  <a:lnTo>
                    <a:pt x="78550" y="257810"/>
                  </a:lnTo>
                  <a:lnTo>
                    <a:pt x="76708" y="255461"/>
                  </a:lnTo>
                  <a:lnTo>
                    <a:pt x="75248" y="253111"/>
                  </a:lnTo>
                  <a:lnTo>
                    <a:pt x="74168" y="250825"/>
                  </a:lnTo>
                  <a:lnTo>
                    <a:pt x="73533" y="248539"/>
                  </a:lnTo>
                  <a:lnTo>
                    <a:pt x="73343" y="246317"/>
                  </a:lnTo>
                  <a:lnTo>
                    <a:pt x="73596" y="244158"/>
                  </a:lnTo>
                  <a:lnTo>
                    <a:pt x="74295" y="242062"/>
                  </a:lnTo>
                  <a:lnTo>
                    <a:pt x="75565" y="239903"/>
                  </a:lnTo>
                  <a:lnTo>
                    <a:pt x="92774" y="216217"/>
                  </a:lnTo>
                  <a:lnTo>
                    <a:pt x="93980" y="217170"/>
                  </a:lnTo>
                  <a:lnTo>
                    <a:pt x="95440" y="218186"/>
                  </a:lnTo>
                  <a:lnTo>
                    <a:pt x="96965" y="219202"/>
                  </a:lnTo>
                  <a:lnTo>
                    <a:pt x="100267" y="221171"/>
                  </a:lnTo>
                  <a:lnTo>
                    <a:pt x="103823" y="223012"/>
                  </a:lnTo>
                  <a:lnTo>
                    <a:pt x="107569" y="224727"/>
                  </a:lnTo>
                  <a:lnTo>
                    <a:pt x="111443" y="226314"/>
                  </a:lnTo>
                  <a:cubicBezTo>
                    <a:pt x="113411" y="227076"/>
                    <a:pt x="115379" y="227775"/>
                    <a:pt x="117412" y="228473"/>
                  </a:cubicBezTo>
                  <a:cubicBezTo>
                    <a:pt x="119380" y="229108"/>
                    <a:pt x="121349" y="229680"/>
                    <a:pt x="123254" y="230251"/>
                  </a:cubicBezTo>
                  <a:lnTo>
                    <a:pt x="127064" y="231203"/>
                  </a:lnTo>
                  <a:cubicBezTo>
                    <a:pt x="128842" y="231585"/>
                    <a:pt x="130556" y="231902"/>
                    <a:pt x="132334" y="232220"/>
                  </a:cubicBezTo>
                  <a:cubicBezTo>
                    <a:pt x="135382" y="232600"/>
                    <a:pt x="138557" y="232982"/>
                    <a:pt x="141605" y="232347"/>
                  </a:cubicBezTo>
                  <a:lnTo>
                    <a:pt x="142240" y="259207"/>
                  </a:lnTo>
                  <a:lnTo>
                    <a:pt x="141923" y="262827"/>
                  </a:lnTo>
                  <a:lnTo>
                    <a:pt x="141160" y="265938"/>
                  </a:lnTo>
                  <a:lnTo>
                    <a:pt x="140018" y="268605"/>
                  </a:lnTo>
                  <a:lnTo>
                    <a:pt x="138557" y="270828"/>
                  </a:lnTo>
                  <a:lnTo>
                    <a:pt x="136779" y="272669"/>
                  </a:lnTo>
                  <a:lnTo>
                    <a:pt x="136779" y="272669"/>
                  </a:lnTo>
                  <a:close/>
                  <a:moveTo>
                    <a:pt x="62230" y="244221"/>
                  </a:moveTo>
                  <a:lnTo>
                    <a:pt x="59626" y="244221"/>
                  </a:lnTo>
                  <a:lnTo>
                    <a:pt x="56960" y="243777"/>
                  </a:lnTo>
                  <a:lnTo>
                    <a:pt x="54293" y="242951"/>
                  </a:lnTo>
                  <a:lnTo>
                    <a:pt x="51562" y="241681"/>
                  </a:lnTo>
                  <a:lnTo>
                    <a:pt x="48895" y="240094"/>
                  </a:lnTo>
                  <a:lnTo>
                    <a:pt x="46228" y="238125"/>
                  </a:lnTo>
                  <a:lnTo>
                    <a:pt x="43625" y="235839"/>
                  </a:lnTo>
                  <a:lnTo>
                    <a:pt x="41085" y="233299"/>
                  </a:lnTo>
                  <a:lnTo>
                    <a:pt x="38671" y="230569"/>
                  </a:lnTo>
                  <a:lnTo>
                    <a:pt x="36322" y="227584"/>
                  </a:lnTo>
                  <a:lnTo>
                    <a:pt x="34163" y="224472"/>
                  </a:lnTo>
                  <a:lnTo>
                    <a:pt x="32131" y="221234"/>
                  </a:lnTo>
                  <a:lnTo>
                    <a:pt x="30290" y="217869"/>
                  </a:lnTo>
                  <a:lnTo>
                    <a:pt x="28639" y="214439"/>
                  </a:lnTo>
                  <a:lnTo>
                    <a:pt x="27178" y="211011"/>
                  </a:lnTo>
                  <a:lnTo>
                    <a:pt x="25971" y="207582"/>
                  </a:lnTo>
                  <a:lnTo>
                    <a:pt x="25019" y="204216"/>
                  </a:lnTo>
                  <a:lnTo>
                    <a:pt x="24321" y="200978"/>
                  </a:lnTo>
                  <a:lnTo>
                    <a:pt x="23940" y="197866"/>
                  </a:lnTo>
                  <a:lnTo>
                    <a:pt x="23813" y="194882"/>
                  </a:lnTo>
                  <a:lnTo>
                    <a:pt x="24003" y="192151"/>
                  </a:lnTo>
                  <a:lnTo>
                    <a:pt x="24511" y="189675"/>
                  </a:lnTo>
                  <a:lnTo>
                    <a:pt x="25337" y="187452"/>
                  </a:lnTo>
                  <a:lnTo>
                    <a:pt x="26479" y="185547"/>
                  </a:lnTo>
                  <a:lnTo>
                    <a:pt x="27940" y="183960"/>
                  </a:lnTo>
                  <a:lnTo>
                    <a:pt x="29782" y="182626"/>
                  </a:lnTo>
                  <a:lnTo>
                    <a:pt x="32068" y="181610"/>
                  </a:lnTo>
                  <a:lnTo>
                    <a:pt x="59881" y="172593"/>
                  </a:lnTo>
                  <a:lnTo>
                    <a:pt x="60325" y="174117"/>
                  </a:lnTo>
                  <a:lnTo>
                    <a:pt x="60896" y="175768"/>
                  </a:lnTo>
                  <a:lnTo>
                    <a:pt x="62230" y="179261"/>
                  </a:lnTo>
                  <a:lnTo>
                    <a:pt x="63881" y="182817"/>
                  </a:lnTo>
                  <a:lnTo>
                    <a:pt x="65786" y="186436"/>
                  </a:lnTo>
                  <a:lnTo>
                    <a:pt x="67882" y="190056"/>
                  </a:lnTo>
                  <a:cubicBezTo>
                    <a:pt x="69025" y="191834"/>
                    <a:pt x="70168" y="193611"/>
                    <a:pt x="71310" y="195389"/>
                  </a:cubicBezTo>
                  <a:cubicBezTo>
                    <a:pt x="72517" y="197104"/>
                    <a:pt x="73724" y="198755"/>
                    <a:pt x="74993" y="200406"/>
                  </a:cubicBezTo>
                  <a:lnTo>
                    <a:pt x="77470" y="203517"/>
                  </a:lnTo>
                  <a:cubicBezTo>
                    <a:pt x="78677" y="204914"/>
                    <a:pt x="79946" y="206311"/>
                    <a:pt x="81217" y="207645"/>
                  </a:cubicBezTo>
                  <a:lnTo>
                    <a:pt x="83629" y="209995"/>
                  </a:lnTo>
                  <a:lnTo>
                    <a:pt x="85979" y="211963"/>
                  </a:lnTo>
                  <a:lnTo>
                    <a:pt x="87122" y="212789"/>
                  </a:lnTo>
                  <a:lnTo>
                    <a:pt x="88202" y="213487"/>
                  </a:lnTo>
                  <a:lnTo>
                    <a:pt x="89281" y="214059"/>
                  </a:lnTo>
                  <a:lnTo>
                    <a:pt x="89916" y="214376"/>
                  </a:lnTo>
                  <a:lnTo>
                    <a:pt x="74613" y="236474"/>
                  </a:lnTo>
                  <a:lnTo>
                    <a:pt x="72263" y="239205"/>
                  </a:lnTo>
                  <a:lnTo>
                    <a:pt x="69850" y="241300"/>
                  </a:lnTo>
                  <a:lnTo>
                    <a:pt x="67374" y="242824"/>
                  </a:lnTo>
                  <a:lnTo>
                    <a:pt x="64897" y="243777"/>
                  </a:lnTo>
                  <a:lnTo>
                    <a:pt x="62357" y="244221"/>
                  </a:lnTo>
                  <a:lnTo>
                    <a:pt x="62357" y="244221"/>
                  </a:lnTo>
                  <a:close/>
                  <a:moveTo>
                    <a:pt x="18669" y="177228"/>
                  </a:moveTo>
                  <a:lnTo>
                    <a:pt x="16574" y="175705"/>
                  </a:lnTo>
                  <a:lnTo>
                    <a:pt x="14668" y="173800"/>
                  </a:lnTo>
                  <a:lnTo>
                    <a:pt x="13018" y="171514"/>
                  </a:lnTo>
                  <a:lnTo>
                    <a:pt x="11557" y="168910"/>
                  </a:lnTo>
                  <a:lnTo>
                    <a:pt x="10351" y="165989"/>
                  </a:lnTo>
                  <a:lnTo>
                    <a:pt x="9335" y="162814"/>
                  </a:lnTo>
                  <a:lnTo>
                    <a:pt x="8573" y="159449"/>
                  </a:lnTo>
                  <a:lnTo>
                    <a:pt x="8001" y="155892"/>
                  </a:lnTo>
                  <a:lnTo>
                    <a:pt x="7620" y="152210"/>
                  </a:lnTo>
                  <a:lnTo>
                    <a:pt x="7493" y="148463"/>
                  </a:lnTo>
                  <a:lnTo>
                    <a:pt x="7493" y="144653"/>
                  </a:lnTo>
                  <a:lnTo>
                    <a:pt x="7874" y="140843"/>
                  </a:lnTo>
                  <a:lnTo>
                    <a:pt x="8318" y="137033"/>
                  </a:lnTo>
                  <a:lnTo>
                    <a:pt x="8954" y="133286"/>
                  </a:lnTo>
                  <a:lnTo>
                    <a:pt x="9779" y="129667"/>
                  </a:lnTo>
                  <a:lnTo>
                    <a:pt x="10795" y="126175"/>
                  </a:lnTo>
                  <a:lnTo>
                    <a:pt x="12001" y="122872"/>
                  </a:lnTo>
                  <a:lnTo>
                    <a:pt x="13335" y="119825"/>
                  </a:lnTo>
                  <a:lnTo>
                    <a:pt x="14859" y="117031"/>
                  </a:lnTo>
                  <a:lnTo>
                    <a:pt x="16510" y="114554"/>
                  </a:lnTo>
                  <a:lnTo>
                    <a:pt x="18288" y="112458"/>
                  </a:lnTo>
                  <a:lnTo>
                    <a:pt x="20129" y="110744"/>
                  </a:lnTo>
                  <a:lnTo>
                    <a:pt x="22098" y="109411"/>
                  </a:lnTo>
                  <a:lnTo>
                    <a:pt x="24130" y="108522"/>
                  </a:lnTo>
                  <a:lnTo>
                    <a:pt x="26226" y="108077"/>
                  </a:lnTo>
                  <a:lnTo>
                    <a:pt x="28448" y="108077"/>
                  </a:lnTo>
                  <a:lnTo>
                    <a:pt x="30925" y="108649"/>
                  </a:lnTo>
                  <a:lnTo>
                    <a:pt x="58738" y="117666"/>
                  </a:lnTo>
                  <a:lnTo>
                    <a:pt x="58166" y="119126"/>
                  </a:lnTo>
                  <a:lnTo>
                    <a:pt x="57658" y="120841"/>
                  </a:lnTo>
                  <a:lnTo>
                    <a:pt x="57150" y="122619"/>
                  </a:lnTo>
                  <a:lnTo>
                    <a:pt x="56325" y="126365"/>
                  </a:lnTo>
                  <a:lnTo>
                    <a:pt x="55626" y="130302"/>
                  </a:lnTo>
                  <a:lnTo>
                    <a:pt x="55118" y="134430"/>
                  </a:lnTo>
                  <a:cubicBezTo>
                    <a:pt x="54928" y="136525"/>
                    <a:pt x="54801" y="138621"/>
                    <a:pt x="54674" y="140716"/>
                  </a:cubicBezTo>
                  <a:lnTo>
                    <a:pt x="54546" y="144907"/>
                  </a:lnTo>
                  <a:lnTo>
                    <a:pt x="54546" y="149035"/>
                  </a:lnTo>
                  <a:cubicBezTo>
                    <a:pt x="54674" y="151003"/>
                    <a:pt x="54801" y="152972"/>
                    <a:pt x="54928" y="154940"/>
                  </a:cubicBezTo>
                  <a:lnTo>
                    <a:pt x="55372" y="158560"/>
                  </a:lnTo>
                  <a:lnTo>
                    <a:pt x="55943" y="161861"/>
                  </a:lnTo>
                  <a:lnTo>
                    <a:pt x="56642" y="164846"/>
                  </a:lnTo>
                  <a:lnTo>
                    <a:pt x="57087" y="166180"/>
                  </a:lnTo>
                  <a:lnTo>
                    <a:pt x="57531" y="167386"/>
                  </a:lnTo>
                  <a:lnTo>
                    <a:pt x="58039" y="168466"/>
                  </a:lnTo>
                  <a:lnTo>
                    <a:pt x="58357" y="169100"/>
                  </a:lnTo>
                  <a:lnTo>
                    <a:pt x="33020" y="177991"/>
                  </a:lnTo>
                  <a:lnTo>
                    <a:pt x="29464" y="178816"/>
                  </a:lnTo>
                  <a:lnTo>
                    <a:pt x="26289" y="179070"/>
                  </a:lnTo>
                  <a:lnTo>
                    <a:pt x="23432" y="178816"/>
                  </a:lnTo>
                  <a:lnTo>
                    <a:pt x="20828" y="178117"/>
                  </a:lnTo>
                  <a:lnTo>
                    <a:pt x="18479" y="176975"/>
                  </a:lnTo>
                  <a:lnTo>
                    <a:pt x="18479" y="176975"/>
                  </a:lnTo>
                  <a:close/>
                  <a:moveTo>
                    <a:pt x="22035" y="94996"/>
                  </a:moveTo>
                  <a:lnTo>
                    <a:pt x="21654" y="92329"/>
                  </a:lnTo>
                  <a:lnTo>
                    <a:pt x="21654" y="89535"/>
                  </a:lnTo>
                  <a:lnTo>
                    <a:pt x="21971" y="86614"/>
                  </a:lnTo>
                  <a:lnTo>
                    <a:pt x="22670" y="83566"/>
                  </a:lnTo>
                  <a:lnTo>
                    <a:pt x="23685" y="80455"/>
                  </a:lnTo>
                  <a:lnTo>
                    <a:pt x="25019" y="77280"/>
                  </a:lnTo>
                  <a:lnTo>
                    <a:pt x="26670" y="74105"/>
                  </a:lnTo>
                  <a:lnTo>
                    <a:pt x="28575" y="70930"/>
                  </a:lnTo>
                  <a:lnTo>
                    <a:pt x="30671" y="67818"/>
                  </a:lnTo>
                  <a:lnTo>
                    <a:pt x="32957" y="64770"/>
                  </a:lnTo>
                  <a:lnTo>
                    <a:pt x="35433" y="61849"/>
                  </a:lnTo>
                  <a:lnTo>
                    <a:pt x="38037" y="59055"/>
                  </a:lnTo>
                  <a:lnTo>
                    <a:pt x="40767" y="56452"/>
                  </a:lnTo>
                  <a:lnTo>
                    <a:pt x="43561" y="54039"/>
                  </a:lnTo>
                  <a:lnTo>
                    <a:pt x="46418" y="51816"/>
                  </a:lnTo>
                  <a:lnTo>
                    <a:pt x="49340" y="49847"/>
                  </a:lnTo>
                  <a:lnTo>
                    <a:pt x="52197" y="48197"/>
                  </a:lnTo>
                  <a:lnTo>
                    <a:pt x="55054" y="46863"/>
                  </a:lnTo>
                  <a:lnTo>
                    <a:pt x="57849" y="45847"/>
                  </a:lnTo>
                  <a:lnTo>
                    <a:pt x="60515" y="45149"/>
                  </a:lnTo>
                  <a:lnTo>
                    <a:pt x="63056" y="44831"/>
                  </a:lnTo>
                  <a:lnTo>
                    <a:pt x="65405" y="44831"/>
                  </a:lnTo>
                  <a:lnTo>
                    <a:pt x="67564" y="45403"/>
                  </a:lnTo>
                  <a:lnTo>
                    <a:pt x="69532" y="46292"/>
                  </a:lnTo>
                  <a:lnTo>
                    <a:pt x="71310" y="47625"/>
                  </a:lnTo>
                  <a:lnTo>
                    <a:pt x="72962" y="49530"/>
                  </a:lnTo>
                  <a:lnTo>
                    <a:pt x="90170" y="73216"/>
                  </a:lnTo>
                  <a:lnTo>
                    <a:pt x="88900" y="74105"/>
                  </a:lnTo>
                  <a:lnTo>
                    <a:pt x="87503" y="75184"/>
                  </a:lnTo>
                  <a:lnTo>
                    <a:pt x="86106" y="76327"/>
                  </a:lnTo>
                  <a:lnTo>
                    <a:pt x="83376" y="78931"/>
                  </a:lnTo>
                  <a:lnTo>
                    <a:pt x="80645" y="81788"/>
                  </a:lnTo>
                  <a:lnTo>
                    <a:pt x="77978" y="84900"/>
                  </a:lnTo>
                  <a:cubicBezTo>
                    <a:pt x="76645" y="86550"/>
                    <a:pt x="75375" y="88202"/>
                    <a:pt x="74168" y="89853"/>
                  </a:cubicBezTo>
                  <a:cubicBezTo>
                    <a:pt x="72962" y="91503"/>
                    <a:pt x="71755" y="93218"/>
                    <a:pt x="70612" y="94933"/>
                  </a:cubicBezTo>
                  <a:cubicBezTo>
                    <a:pt x="69532" y="96583"/>
                    <a:pt x="68453" y="98298"/>
                    <a:pt x="67437" y="100013"/>
                  </a:cubicBezTo>
                  <a:cubicBezTo>
                    <a:pt x="66485" y="101600"/>
                    <a:pt x="65596" y="103188"/>
                    <a:pt x="64707" y="104839"/>
                  </a:cubicBezTo>
                  <a:cubicBezTo>
                    <a:pt x="63945" y="106299"/>
                    <a:pt x="63182" y="107760"/>
                    <a:pt x="62484" y="109220"/>
                  </a:cubicBezTo>
                  <a:lnTo>
                    <a:pt x="61341" y="111760"/>
                  </a:lnTo>
                  <a:cubicBezTo>
                    <a:pt x="60896" y="112903"/>
                    <a:pt x="60389" y="114046"/>
                    <a:pt x="60135" y="115253"/>
                  </a:cubicBezTo>
                  <a:lnTo>
                    <a:pt x="34036" y="106997"/>
                  </a:lnTo>
                  <a:lnTo>
                    <a:pt x="30671" y="105600"/>
                  </a:lnTo>
                  <a:lnTo>
                    <a:pt x="27940" y="103950"/>
                  </a:lnTo>
                  <a:lnTo>
                    <a:pt x="25781" y="102045"/>
                  </a:lnTo>
                  <a:lnTo>
                    <a:pt x="24130" y="99949"/>
                  </a:lnTo>
                  <a:lnTo>
                    <a:pt x="22924" y="97663"/>
                  </a:lnTo>
                  <a:lnTo>
                    <a:pt x="22098" y="95186"/>
                  </a:lnTo>
                  <a:lnTo>
                    <a:pt x="22098" y="95186"/>
                  </a:lnTo>
                  <a:close/>
                  <a:moveTo>
                    <a:pt x="73089" y="35370"/>
                  </a:moveTo>
                  <a:lnTo>
                    <a:pt x="73914" y="32893"/>
                  </a:lnTo>
                  <a:lnTo>
                    <a:pt x="75121" y="30480"/>
                  </a:lnTo>
                  <a:lnTo>
                    <a:pt x="76771" y="28194"/>
                  </a:lnTo>
                  <a:lnTo>
                    <a:pt x="78804" y="26035"/>
                  </a:lnTo>
                  <a:lnTo>
                    <a:pt x="81153" y="24003"/>
                  </a:lnTo>
                  <a:lnTo>
                    <a:pt x="83820" y="22098"/>
                  </a:lnTo>
                  <a:lnTo>
                    <a:pt x="86804" y="20320"/>
                  </a:lnTo>
                  <a:lnTo>
                    <a:pt x="89979" y="18669"/>
                  </a:lnTo>
                  <a:lnTo>
                    <a:pt x="93345" y="17208"/>
                  </a:lnTo>
                  <a:lnTo>
                    <a:pt x="96901" y="15939"/>
                  </a:lnTo>
                  <a:lnTo>
                    <a:pt x="100521" y="14796"/>
                  </a:lnTo>
                  <a:lnTo>
                    <a:pt x="104267" y="13907"/>
                  </a:lnTo>
                  <a:lnTo>
                    <a:pt x="108014" y="13208"/>
                  </a:lnTo>
                  <a:lnTo>
                    <a:pt x="111760" y="12700"/>
                  </a:lnTo>
                  <a:lnTo>
                    <a:pt x="115443" y="12383"/>
                  </a:lnTo>
                  <a:lnTo>
                    <a:pt x="119063" y="12256"/>
                  </a:lnTo>
                  <a:lnTo>
                    <a:pt x="122555" y="12383"/>
                  </a:lnTo>
                  <a:lnTo>
                    <a:pt x="125857" y="12700"/>
                  </a:lnTo>
                  <a:lnTo>
                    <a:pt x="128968" y="13272"/>
                  </a:lnTo>
                  <a:lnTo>
                    <a:pt x="131826" y="14097"/>
                  </a:lnTo>
                  <a:lnTo>
                    <a:pt x="134366" y="15113"/>
                  </a:lnTo>
                  <a:lnTo>
                    <a:pt x="136589" y="16383"/>
                  </a:lnTo>
                  <a:lnTo>
                    <a:pt x="138430" y="17844"/>
                  </a:lnTo>
                  <a:lnTo>
                    <a:pt x="139891" y="19494"/>
                  </a:lnTo>
                  <a:lnTo>
                    <a:pt x="140970" y="21400"/>
                  </a:lnTo>
                  <a:lnTo>
                    <a:pt x="141668" y="23558"/>
                  </a:lnTo>
                  <a:lnTo>
                    <a:pt x="141923" y="26035"/>
                  </a:lnTo>
                  <a:lnTo>
                    <a:pt x="141923" y="55308"/>
                  </a:lnTo>
                  <a:lnTo>
                    <a:pt x="138557" y="55308"/>
                  </a:lnTo>
                  <a:lnTo>
                    <a:pt x="134874" y="55499"/>
                  </a:lnTo>
                  <a:lnTo>
                    <a:pt x="131001" y="55944"/>
                  </a:lnTo>
                  <a:lnTo>
                    <a:pt x="127000" y="56642"/>
                  </a:lnTo>
                  <a:cubicBezTo>
                    <a:pt x="124968" y="57086"/>
                    <a:pt x="122936" y="57531"/>
                    <a:pt x="120840" y="58039"/>
                  </a:cubicBezTo>
                  <a:cubicBezTo>
                    <a:pt x="118809" y="58547"/>
                    <a:pt x="116777" y="59182"/>
                    <a:pt x="114808" y="59753"/>
                  </a:cubicBezTo>
                  <a:cubicBezTo>
                    <a:pt x="112840" y="60389"/>
                    <a:pt x="110935" y="61087"/>
                    <a:pt x="109029" y="61786"/>
                  </a:cubicBezTo>
                  <a:lnTo>
                    <a:pt x="105410" y="63246"/>
                  </a:lnTo>
                  <a:cubicBezTo>
                    <a:pt x="103759" y="63945"/>
                    <a:pt x="102171" y="64770"/>
                    <a:pt x="100521" y="65532"/>
                  </a:cubicBezTo>
                  <a:cubicBezTo>
                    <a:pt x="97790" y="66992"/>
                    <a:pt x="95060" y="68580"/>
                    <a:pt x="92964" y="70866"/>
                  </a:cubicBezTo>
                  <a:lnTo>
                    <a:pt x="76645" y="49467"/>
                  </a:lnTo>
                  <a:lnTo>
                    <a:pt x="74740" y="46355"/>
                  </a:lnTo>
                  <a:lnTo>
                    <a:pt x="73533" y="43371"/>
                  </a:lnTo>
                  <a:lnTo>
                    <a:pt x="72898" y="40577"/>
                  </a:lnTo>
                  <a:lnTo>
                    <a:pt x="72771" y="37910"/>
                  </a:lnTo>
                  <a:lnTo>
                    <a:pt x="73152" y="35370"/>
                  </a:lnTo>
                  <a:lnTo>
                    <a:pt x="73152" y="353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906589" y="848042"/>
              <a:ext cx="28879" cy="38475"/>
            </a:xfrm>
            <a:custGeom>
              <a:avLst/>
              <a:gdLst/>
              <a:ahLst/>
              <a:cxnLst/>
              <a:rect l="l" t="t" r="r" b="b"/>
              <a:pathLst>
                <a:path w="28879" h="38475" extrusionOk="0">
                  <a:moveTo>
                    <a:pt x="127" y="15621"/>
                  </a:moveTo>
                  <a:lnTo>
                    <a:pt x="8064" y="2857"/>
                  </a:lnTo>
                  <a:lnTo>
                    <a:pt x="9843" y="0"/>
                  </a:lnTo>
                  <a:lnTo>
                    <a:pt x="12446" y="2096"/>
                  </a:lnTo>
                  <a:cubicBezTo>
                    <a:pt x="14160" y="3493"/>
                    <a:pt x="15875" y="4826"/>
                    <a:pt x="17589" y="6096"/>
                  </a:cubicBezTo>
                  <a:cubicBezTo>
                    <a:pt x="20701" y="8509"/>
                    <a:pt x="23749" y="10795"/>
                    <a:pt x="26860" y="13589"/>
                  </a:cubicBezTo>
                  <a:lnTo>
                    <a:pt x="26924" y="13589"/>
                  </a:lnTo>
                  <a:lnTo>
                    <a:pt x="26924" y="13716"/>
                  </a:lnTo>
                  <a:lnTo>
                    <a:pt x="27051" y="13716"/>
                  </a:lnTo>
                  <a:cubicBezTo>
                    <a:pt x="28575" y="15304"/>
                    <a:pt x="29146" y="18732"/>
                    <a:pt x="28765" y="22098"/>
                  </a:cubicBezTo>
                  <a:cubicBezTo>
                    <a:pt x="28385" y="25210"/>
                    <a:pt x="27305" y="28575"/>
                    <a:pt x="25463" y="30607"/>
                  </a:cubicBezTo>
                  <a:lnTo>
                    <a:pt x="25463" y="30607"/>
                  </a:lnTo>
                  <a:cubicBezTo>
                    <a:pt x="25463" y="30607"/>
                    <a:pt x="25210" y="30924"/>
                    <a:pt x="25082" y="30988"/>
                  </a:cubicBezTo>
                  <a:cubicBezTo>
                    <a:pt x="22860" y="33147"/>
                    <a:pt x="20257" y="35433"/>
                    <a:pt x="17145" y="36893"/>
                  </a:cubicBezTo>
                  <a:cubicBezTo>
                    <a:pt x="13779" y="38481"/>
                    <a:pt x="10033" y="39116"/>
                    <a:pt x="6032" y="37655"/>
                  </a:cubicBezTo>
                  <a:lnTo>
                    <a:pt x="8064" y="32004"/>
                  </a:lnTo>
                  <a:cubicBezTo>
                    <a:pt x="10350" y="32829"/>
                    <a:pt x="12510" y="32449"/>
                    <a:pt x="14541" y="31432"/>
                  </a:cubicBezTo>
                  <a:cubicBezTo>
                    <a:pt x="16827" y="30353"/>
                    <a:pt x="18986" y="28448"/>
                    <a:pt x="20828" y="26670"/>
                  </a:cubicBezTo>
                  <a:lnTo>
                    <a:pt x="20955" y="26543"/>
                  </a:lnTo>
                  <a:lnTo>
                    <a:pt x="20955" y="26543"/>
                  </a:lnTo>
                  <a:cubicBezTo>
                    <a:pt x="21907" y="25463"/>
                    <a:pt x="22543" y="23368"/>
                    <a:pt x="22733" y="21336"/>
                  </a:cubicBezTo>
                  <a:cubicBezTo>
                    <a:pt x="22924" y="19621"/>
                    <a:pt x="22987" y="18224"/>
                    <a:pt x="22733" y="17907"/>
                  </a:cubicBezTo>
                  <a:cubicBezTo>
                    <a:pt x="19685" y="15176"/>
                    <a:pt x="16827" y="13018"/>
                    <a:pt x="13843" y="10732"/>
                  </a:cubicBezTo>
                  <a:cubicBezTo>
                    <a:pt x="13018" y="10096"/>
                    <a:pt x="12128" y="9398"/>
                    <a:pt x="11239" y="8763"/>
                  </a:cubicBezTo>
                  <a:lnTo>
                    <a:pt x="5080" y="18669"/>
                  </a:lnTo>
                  <a:lnTo>
                    <a:pt x="0" y="15494"/>
                  </a:lnTo>
                  <a:lnTo>
                    <a:pt x="0" y="1549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883907" y="912558"/>
              <a:ext cx="28587" cy="38655"/>
            </a:xfrm>
            <a:custGeom>
              <a:avLst/>
              <a:gdLst/>
              <a:ahLst/>
              <a:cxnLst/>
              <a:rect l="l" t="t" r="r" b="b"/>
              <a:pathLst>
                <a:path w="28587" h="38655" extrusionOk="0">
                  <a:moveTo>
                    <a:pt x="7950" y="32639"/>
                  </a:moveTo>
                  <a:cubicBezTo>
                    <a:pt x="12649" y="32893"/>
                    <a:pt x="17602" y="32449"/>
                    <a:pt x="22364" y="32004"/>
                  </a:cubicBezTo>
                  <a:cubicBezTo>
                    <a:pt x="22301" y="30607"/>
                    <a:pt x="22237" y="29146"/>
                    <a:pt x="22174" y="27686"/>
                  </a:cubicBezTo>
                  <a:cubicBezTo>
                    <a:pt x="21983" y="22987"/>
                    <a:pt x="21793" y="18288"/>
                    <a:pt x="21475" y="13462"/>
                  </a:cubicBezTo>
                  <a:cubicBezTo>
                    <a:pt x="21348" y="12001"/>
                    <a:pt x="20205" y="10096"/>
                    <a:pt x="18491" y="8509"/>
                  </a:cubicBezTo>
                  <a:cubicBezTo>
                    <a:pt x="17030" y="7112"/>
                    <a:pt x="15316" y="6096"/>
                    <a:pt x="13791" y="6096"/>
                  </a:cubicBezTo>
                  <a:cubicBezTo>
                    <a:pt x="12268" y="6096"/>
                    <a:pt x="10871" y="6858"/>
                    <a:pt x="9601" y="8128"/>
                  </a:cubicBezTo>
                  <a:cubicBezTo>
                    <a:pt x="8140" y="9588"/>
                    <a:pt x="7061" y="11684"/>
                    <a:pt x="6680" y="13843"/>
                  </a:cubicBezTo>
                  <a:cubicBezTo>
                    <a:pt x="5918" y="17907"/>
                    <a:pt x="5727" y="21463"/>
                    <a:pt x="6108" y="24765"/>
                  </a:cubicBezTo>
                  <a:cubicBezTo>
                    <a:pt x="6362" y="27432"/>
                    <a:pt x="6997" y="30035"/>
                    <a:pt x="7950" y="32639"/>
                  </a:cubicBezTo>
                  <a:lnTo>
                    <a:pt x="7950" y="32639"/>
                  </a:lnTo>
                  <a:close/>
                  <a:moveTo>
                    <a:pt x="23316" y="37909"/>
                  </a:moveTo>
                  <a:cubicBezTo>
                    <a:pt x="17475" y="38417"/>
                    <a:pt x="11442" y="38989"/>
                    <a:pt x="5600" y="38417"/>
                  </a:cubicBezTo>
                  <a:lnTo>
                    <a:pt x="3758" y="38227"/>
                  </a:lnTo>
                  <a:lnTo>
                    <a:pt x="3060" y="36513"/>
                  </a:lnTo>
                  <a:cubicBezTo>
                    <a:pt x="1600" y="32829"/>
                    <a:pt x="647" y="29210"/>
                    <a:pt x="202" y="25273"/>
                  </a:cubicBezTo>
                  <a:cubicBezTo>
                    <a:pt x="-178" y="21399"/>
                    <a:pt x="-51" y="17272"/>
                    <a:pt x="838" y="12636"/>
                  </a:cubicBezTo>
                  <a:cubicBezTo>
                    <a:pt x="1472" y="9271"/>
                    <a:pt x="3124" y="6096"/>
                    <a:pt x="5410" y="3810"/>
                  </a:cubicBezTo>
                  <a:cubicBezTo>
                    <a:pt x="7696" y="1460"/>
                    <a:pt x="10680" y="0"/>
                    <a:pt x="13855" y="0"/>
                  </a:cubicBezTo>
                  <a:cubicBezTo>
                    <a:pt x="17030" y="0"/>
                    <a:pt x="20205" y="1714"/>
                    <a:pt x="22682" y="4127"/>
                  </a:cubicBezTo>
                  <a:cubicBezTo>
                    <a:pt x="25349" y="6667"/>
                    <a:pt x="27254" y="10160"/>
                    <a:pt x="27444" y="13017"/>
                  </a:cubicBezTo>
                  <a:cubicBezTo>
                    <a:pt x="27762" y="17653"/>
                    <a:pt x="27952" y="22542"/>
                    <a:pt x="28143" y="27368"/>
                  </a:cubicBezTo>
                  <a:cubicBezTo>
                    <a:pt x="28269" y="29718"/>
                    <a:pt x="28333" y="32004"/>
                    <a:pt x="28460" y="34544"/>
                  </a:cubicBezTo>
                  <a:lnTo>
                    <a:pt x="28587" y="37401"/>
                  </a:lnTo>
                  <a:lnTo>
                    <a:pt x="25730" y="37655"/>
                  </a:lnTo>
                  <a:cubicBezTo>
                    <a:pt x="21538" y="38036"/>
                    <a:pt x="23825" y="37782"/>
                    <a:pt x="23253" y="37846"/>
                  </a:cubicBezTo>
                  <a:lnTo>
                    <a:pt x="23253" y="3784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951545" y="811478"/>
              <a:ext cx="41404" cy="34913"/>
            </a:xfrm>
            <a:custGeom>
              <a:avLst/>
              <a:gdLst/>
              <a:ahLst/>
              <a:cxnLst/>
              <a:rect l="l" t="t" r="r" b="b"/>
              <a:pathLst>
                <a:path w="41404" h="34913" extrusionOk="0">
                  <a:moveTo>
                    <a:pt x="7051" y="34913"/>
                  </a:moveTo>
                  <a:cubicBezTo>
                    <a:pt x="6543" y="34151"/>
                    <a:pt x="5908" y="33262"/>
                    <a:pt x="5272" y="32373"/>
                  </a:cubicBezTo>
                  <a:cubicBezTo>
                    <a:pt x="3622" y="30087"/>
                    <a:pt x="1907" y="27801"/>
                    <a:pt x="955" y="24944"/>
                  </a:cubicBezTo>
                  <a:cubicBezTo>
                    <a:pt x="-760" y="19801"/>
                    <a:pt x="-61" y="15165"/>
                    <a:pt x="2225" y="11355"/>
                  </a:cubicBezTo>
                  <a:cubicBezTo>
                    <a:pt x="4765" y="7101"/>
                    <a:pt x="9146" y="3989"/>
                    <a:pt x="14036" y="2211"/>
                  </a:cubicBezTo>
                  <a:cubicBezTo>
                    <a:pt x="15242" y="1767"/>
                    <a:pt x="16322" y="1449"/>
                    <a:pt x="17338" y="1132"/>
                  </a:cubicBezTo>
                  <a:cubicBezTo>
                    <a:pt x="22227" y="-202"/>
                    <a:pt x="26799" y="-392"/>
                    <a:pt x="30546" y="751"/>
                  </a:cubicBezTo>
                  <a:cubicBezTo>
                    <a:pt x="34673" y="2021"/>
                    <a:pt x="37785" y="4815"/>
                    <a:pt x="39436" y="9450"/>
                  </a:cubicBezTo>
                  <a:cubicBezTo>
                    <a:pt x="39626" y="9958"/>
                    <a:pt x="39753" y="10466"/>
                    <a:pt x="39880" y="10847"/>
                  </a:cubicBezTo>
                  <a:cubicBezTo>
                    <a:pt x="40642" y="13577"/>
                    <a:pt x="40833" y="16689"/>
                    <a:pt x="41087" y="19610"/>
                  </a:cubicBezTo>
                  <a:cubicBezTo>
                    <a:pt x="41150" y="20880"/>
                    <a:pt x="41277" y="22087"/>
                    <a:pt x="41404" y="23166"/>
                  </a:cubicBezTo>
                  <a:lnTo>
                    <a:pt x="35435" y="23865"/>
                  </a:lnTo>
                  <a:cubicBezTo>
                    <a:pt x="35308" y="22658"/>
                    <a:pt x="35181" y="21388"/>
                    <a:pt x="35118" y="20054"/>
                  </a:cubicBezTo>
                  <a:cubicBezTo>
                    <a:pt x="34991" y="18404"/>
                    <a:pt x="34864" y="16689"/>
                    <a:pt x="34610" y="15101"/>
                  </a:cubicBezTo>
                  <a:cubicBezTo>
                    <a:pt x="29720" y="15990"/>
                    <a:pt x="25085" y="17324"/>
                    <a:pt x="20640" y="18975"/>
                  </a:cubicBezTo>
                  <a:cubicBezTo>
                    <a:pt x="16131" y="20690"/>
                    <a:pt x="11750" y="22785"/>
                    <a:pt x="7558" y="25198"/>
                  </a:cubicBezTo>
                  <a:cubicBezTo>
                    <a:pt x="8257" y="26404"/>
                    <a:pt x="9146" y="27674"/>
                    <a:pt x="10035" y="28881"/>
                  </a:cubicBezTo>
                  <a:cubicBezTo>
                    <a:pt x="10670" y="29770"/>
                    <a:pt x="11305" y="30596"/>
                    <a:pt x="11940" y="31675"/>
                  </a:cubicBezTo>
                  <a:lnTo>
                    <a:pt x="6924" y="34913"/>
                  </a:lnTo>
                  <a:lnTo>
                    <a:pt x="6924" y="34913"/>
                  </a:lnTo>
                  <a:close/>
                  <a:moveTo>
                    <a:pt x="7432" y="14467"/>
                  </a:moveTo>
                  <a:cubicBezTo>
                    <a:pt x="6606" y="15863"/>
                    <a:pt x="6098" y="17451"/>
                    <a:pt x="6035" y="19229"/>
                  </a:cubicBezTo>
                  <a:cubicBezTo>
                    <a:pt x="10099" y="16943"/>
                    <a:pt x="14290" y="14974"/>
                    <a:pt x="18671" y="13387"/>
                  </a:cubicBezTo>
                  <a:cubicBezTo>
                    <a:pt x="23243" y="11673"/>
                    <a:pt x="27942" y="10339"/>
                    <a:pt x="32832" y="9387"/>
                  </a:cubicBezTo>
                  <a:cubicBezTo>
                    <a:pt x="31816" y="7990"/>
                    <a:pt x="30482" y="7037"/>
                    <a:pt x="28894" y="6529"/>
                  </a:cubicBezTo>
                  <a:cubicBezTo>
                    <a:pt x="26228" y="5704"/>
                    <a:pt x="22862" y="5894"/>
                    <a:pt x="18989" y="6973"/>
                  </a:cubicBezTo>
                  <a:cubicBezTo>
                    <a:pt x="17972" y="7227"/>
                    <a:pt x="17020" y="7545"/>
                    <a:pt x="16131" y="7862"/>
                  </a:cubicBezTo>
                  <a:cubicBezTo>
                    <a:pt x="12448" y="9196"/>
                    <a:pt x="9210" y="11482"/>
                    <a:pt x="7432" y="14467"/>
                  </a:cubicBezTo>
                  <a:lnTo>
                    <a:pt x="7432" y="1446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1024861" y="812609"/>
              <a:ext cx="38792" cy="32194"/>
            </a:xfrm>
            <a:custGeom>
              <a:avLst/>
              <a:gdLst/>
              <a:ahLst/>
              <a:cxnLst/>
              <a:rect l="l" t="t" r="r" b="b"/>
              <a:pathLst>
                <a:path w="38792" h="32194" extrusionOk="0">
                  <a:moveTo>
                    <a:pt x="38446" y="10287"/>
                  </a:moveTo>
                  <a:cubicBezTo>
                    <a:pt x="39017" y="14415"/>
                    <a:pt x="38890" y="18224"/>
                    <a:pt x="38001" y="21844"/>
                  </a:cubicBezTo>
                  <a:cubicBezTo>
                    <a:pt x="37112" y="25463"/>
                    <a:pt x="35588" y="28893"/>
                    <a:pt x="33302" y="32194"/>
                  </a:cubicBezTo>
                  <a:lnTo>
                    <a:pt x="28349" y="28829"/>
                  </a:lnTo>
                  <a:cubicBezTo>
                    <a:pt x="29810" y="26733"/>
                    <a:pt x="30889" y="24638"/>
                    <a:pt x="31588" y="22415"/>
                  </a:cubicBezTo>
                  <a:cubicBezTo>
                    <a:pt x="27524" y="20066"/>
                    <a:pt x="23396" y="18351"/>
                    <a:pt x="19142" y="17145"/>
                  </a:cubicBezTo>
                  <a:cubicBezTo>
                    <a:pt x="14951" y="15938"/>
                    <a:pt x="10760" y="15304"/>
                    <a:pt x="6505" y="14986"/>
                  </a:cubicBezTo>
                  <a:cubicBezTo>
                    <a:pt x="5997" y="17082"/>
                    <a:pt x="5870" y="19240"/>
                    <a:pt x="6061" y="21399"/>
                  </a:cubicBezTo>
                  <a:lnTo>
                    <a:pt x="92" y="21844"/>
                  </a:lnTo>
                  <a:cubicBezTo>
                    <a:pt x="-226" y="18034"/>
                    <a:pt x="282" y="14224"/>
                    <a:pt x="1616" y="10541"/>
                  </a:cubicBezTo>
                  <a:cubicBezTo>
                    <a:pt x="2949" y="6921"/>
                    <a:pt x="5045" y="3365"/>
                    <a:pt x="8029" y="0"/>
                  </a:cubicBezTo>
                  <a:lnTo>
                    <a:pt x="12538" y="3937"/>
                  </a:lnTo>
                  <a:cubicBezTo>
                    <a:pt x="11014" y="5651"/>
                    <a:pt x="9807" y="7429"/>
                    <a:pt x="8791" y="9144"/>
                  </a:cubicBezTo>
                  <a:cubicBezTo>
                    <a:pt x="12792" y="9525"/>
                    <a:pt x="16792" y="10224"/>
                    <a:pt x="20793" y="11366"/>
                  </a:cubicBezTo>
                  <a:cubicBezTo>
                    <a:pt x="24857" y="12510"/>
                    <a:pt x="28857" y="14097"/>
                    <a:pt x="32794" y="16193"/>
                  </a:cubicBezTo>
                  <a:cubicBezTo>
                    <a:pt x="32858" y="14541"/>
                    <a:pt x="32794" y="12827"/>
                    <a:pt x="32540" y="11113"/>
                  </a:cubicBezTo>
                  <a:lnTo>
                    <a:pt x="38446" y="10287"/>
                  </a:lnTo>
                  <a:lnTo>
                    <a:pt x="38446" y="1028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1076071" y="846651"/>
              <a:ext cx="38489" cy="41238"/>
            </a:xfrm>
            <a:custGeom>
              <a:avLst/>
              <a:gdLst/>
              <a:ahLst/>
              <a:cxnLst/>
              <a:rect l="l" t="t" r="r" b="b"/>
              <a:pathLst>
                <a:path w="38489" h="41238" extrusionOk="0">
                  <a:moveTo>
                    <a:pt x="0" y="14980"/>
                  </a:moveTo>
                  <a:cubicBezTo>
                    <a:pt x="825" y="11297"/>
                    <a:pt x="2730" y="7804"/>
                    <a:pt x="5334" y="5201"/>
                  </a:cubicBezTo>
                  <a:cubicBezTo>
                    <a:pt x="7938" y="2597"/>
                    <a:pt x="11239" y="692"/>
                    <a:pt x="14859" y="121"/>
                  </a:cubicBezTo>
                  <a:cubicBezTo>
                    <a:pt x="17970" y="-387"/>
                    <a:pt x="21018" y="756"/>
                    <a:pt x="23495" y="2661"/>
                  </a:cubicBezTo>
                  <a:cubicBezTo>
                    <a:pt x="26225" y="4756"/>
                    <a:pt x="28384" y="7995"/>
                    <a:pt x="28956" y="10662"/>
                  </a:cubicBezTo>
                  <a:cubicBezTo>
                    <a:pt x="29337" y="12376"/>
                    <a:pt x="28956" y="13837"/>
                    <a:pt x="28384" y="15234"/>
                  </a:cubicBezTo>
                  <a:cubicBezTo>
                    <a:pt x="29781" y="15424"/>
                    <a:pt x="31115" y="15742"/>
                    <a:pt x="32194" y="16250"/>
                  </a:cubicBezTo>
                  <a:cubicBezTo>
                    <a:pt x="32385" y="16313"/>
                    <a:pt x="32575" y="16440"/>
                    <a:pt x="32766" y="16567"/>
                  </a:cubicBezTo>
                  <a:cubicBezTo>
                    <a:pt x="35433" y="18028"/>
                    <a:pt x="37211" y="20441"/>
                    <a:pt x="38036" y="23171"/>
                  </a:cubicBezTo>
                  <a:cubicBezTo>
                    <a:pt x="38799" y="25838"/>
                    <a:pt x="38608" y="28823"/>
                    <a:pt x="37401" y="31426"/>
                  </a:cubicBezTo>
                  <a:cubicBezTo>
                    <a:pt x="37338" y="31617"/>
                    <a:pt x="37211" y="31807"/>
                    <a:pt x="37084" y="31998"/>
                  </a:cubicBezTo>
                  <a:cubicBezTo>
                    <a:pt x="35369" y="35109"/>
                    <a:pt x="32385" y="37522"/>
                    <a:pt x="29019" y="39110"/>
                  </a:cubicBezTo>
                  <a:cubicBezTo>
                    <a:pt x="25463" y="40761"/>
                    <a:pt x="21399" y="41523"/>
                    <a:pt x="17843" y="41142"/>
                  </a:cubicBezTo>
                  <a:lnTo>
                    <a:pt x="18478" y="35173"/>
                  </a:lnTo>
                  <a:cubicBezTo>
                    <a:pt x="20955" y="35427"/>
                    <a:pt x="23939" y="34855"/>
                    <a:pt x="26543" y="33649"/>
                  </a:cubicBezTo>
                  <a:cubicBezTo>
                    <a:pt x="28892" y="32569"/>
                    <a:pt x="30861" y="30982"/>
                    <a:pt x="31940" y="29013"/>
                  </a:cubicBezTo>
                  <a:cubicBezTo>
                    <a:pt x="31940" y="28950"/>
                    <a:pt x="32004" y="28886"/>
                    <a:pt x="32067" y="28759"/>
                  </a:cubicBezTo>
                  <a:cubicBezTo>
                    <a:pt x="32702" y="27489"/>
                    <a:pt x="32766" y="26092"/>
                    <a:pt x="32385" y="24822"/>
                  </a:cubicBezTo>
                  <a:cubicBezTo>
                    <a:pt x="32004" y="23552"/>
                    <a:pt x="31178" y="22473"/>
                    <a:pt x="29972" y="21774"/>
                  </a:cubicBezTo>
                  <a:cubicBezTo>
                    <a:pt x="29908" y="21774"/>
                    <a:pt x="29845" y="21711"/>
                    <a:pt x="29718" y="21647"/>
                  </a:cubicBezTo>
                  <a:cubicBezTo>
                    <a:pt x="29210" y="21393"/>
                    <a:pt x="28384" y="21266"/>
                    <a:pt x="27495" y="21139"/>
                  </a:cubicBezTo>
                  <a:cubicBezTo>
                    <a:pt x="26225" y="21012"/>
                    <a:pt x="24892" y="21076"/>
                    <a:pt x="23939" y="21139"/>
                  </a:cubicBezTo>
                  <a:lnTo>
                    <a:pt x="18732" y="21774"/>
                  </a:lnTo>
                  <a:lnTo>
                    <a:pt x="20891" y="16948"/>
                  </a:lnTo>
                  <a:cubicBezTo>
                    <a:pt x="21209" y="16250"/>
                    <a:pt x="21590" y="15551"/>
                    <a:pt x="22034" y="14789"/>
                  </a:cubicBezTo>
                  <a:cubicBezTo>
                    <a:pt x="22669" y="13646"/>
                    <a:pt x="23368" y="12376"/>
                    <a:pt x="23304" y="11868"/>
                  </a:cubicBezTo>
                  <a:cubicBezTo>
                    <a:pt x="22987" y="10408"/>
                    <a:pt x="21717" y="8630"/>
                    <a:pt x="20066" y="7360"/>
                  </a:cubicBezTo>
                  <a:cubicBezTo>
                    <a:pt x="18796" y="6407"/>
                    <a:pt x="17335" y="5772"/>
                    <a:pt x="16065" y="5963"/>
                  </a:cubicBezTo>
                  <a:cubicBezTo>
                    <a:pt x="13716" y="6344"/>
                    <a:pt x="11557" y="7614"/>
                    <a:pt x="9842" y="9392"/>
                  </a:cubicBezTo>
                  <a:cubicBezTo>
                    <a:pt x="8001" y="11233"/>
                    <a:pt x="6604" y="13710"/>
                    <a:pt x="6032" y="16313"/>
                  </a:cubicBezTo>
                  <a:lnTo>
                    <a:pt x="190" y="15043"/>
                  </a:lnTo>
                  <a:lnTo>
                    <a:pt x="190" y="1504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105852" y="912146"/>
              <a:ext cx="28514" cy="39440"/>
            </a:xfrm>
            <a:custGeom>
              <a:avLst/>
              <a:gdLst/>
              <a:ahLst/>
              <a:cxnLst/>
              <a:rect l="l" t="t" r="r" b="b"/>
              <a:pathLst>
                <a:path w="28514" h="39440" extrusionOk="0">
                  <a:moveTo>
                    <a:pt x="0" y="1364"/>
                  </a:moveTo>
                  <a:lnTo>
                    <a:pt x="635" y="1237"/>
                  </a:lnTo>
                  <a:cubicBezTo>
                    <a:pt x="6033" y="158"/>
                    <a:pt x="13145" y="-1239"/>
                    <a:pt x="18606" y="2063"/>
                  </a:cubicBezTo>
                  <a:cubicBezTo>
                    <a:pt x="21590" y="3904"/>
                    <a:pt x="24130" y="6508"/>
                    <a:pt x="25908" y="9619"/>
                  </a:cubicBezTo>
                  <a:cubicBezTo>
                    <a:pt x="27623" y="12604"/>
                    <a:pt x="28575" y="16033"/>
                    <a:pt x="28512" y="19525"/>
                  </a:cubicBezTo>
                  <a:cubicBezTo>
                    <a:pt x="28448" y="23335"/>
                    <a:pt x="27686" y="27018"/>
                    <a:pt x="26099" y="30257"/>
                  </a:cubicBezTo>
                  <a:cubicBezTo>
                    <a:pt x="24638" y="33241"/>
                    <a:pt x="22415" y="35845"/>
                    <a:pt x="19368" y="37686"/>
                  </a:cubicBezTo>
                  <a:cubicBezTo>
                    <a:pt x="14415" y="40734"/>
                    <a:pt x="7430" y="39147"/>
                    <a:pt x="1905" y="37877"/>
                  </a:cubicBezTo>
                  <a:cubicBezTo>
                    <a:pt x="1461" y="37750"/>
                    <a:pt x="1080" y="37686"/>
                    <a:pt x="127" y="37496"/>
                  </a:cubicBezTo>
                  <a:lnTo>
                    <a:pt x="1397" y="31654"/>
                  </a:lnTo>
                  <a:cubicBezTo>
                    <a:pt x="1397" y="31654"/>
                    <a:pt x="2413" y="31908"/>
                    <a:pt x="3239" y="32035"/>
                  </a:cubicBezTo>
                  <a:cubicBezTo>
                    <a:pt x="4255" y="32289"/>
                    <a:pt x="5334" y="32479"/>
                    <a:pt x="6414" y="32733"/>
                  </a:cubicBezTo>
                  <a:cubicBezTo>
                    <a:pt x="7049" y="28352"/>
                    <a:pt x="7430" y="23970"/>
                    <a:pt x="7557" y="19525"/>
                  </a:cubicBezTo>
                  <a:cubicBezTo>
                    <a:pt x="7684" y="15080"/>
                    <a:pt x="7557" y="10635"/>
                    <a:pt x="7112" y="6127"/>
                  </a:cubicBezTo>
                  <a:cubicBezTo>
                    <a:pt x="5271" y="6317"/>
                    <a:pt x="3429" y="6698"/>
                    <a:pt x="1778" y="7016"/>
                  </a:cubicBezTo>
                  <a:lnTo>
                    <a:pt x="1143" y="7143"/>
                  </a:ln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15494" y="7206"/>
                  </a:moveTo>
                  <a:cubicBezTo>
                    <a:pt x="14796" y="6762"/>
                    <a:pt x="14034" y="6508"/>
                    <a:pt x="13208" y="6317"/>
                  </a:cubicBezTo>
                  <a:cubicBezTo>
                    <a:pt x="13589" y="10826"/>
                    <a:pt x="13716" y="15334"/>
                    <a:pt x="13589" y="19843"/>
                  </a:cubicBezTo>
                  <a:cubicBezTo>
                    <a:pt x="13462" y="24415"/>
                    <a:pt x="13018" y="28987"/>
                    <a:pt x="12383" y="33559"/>
                  </a:cubicBezTo>
                  <a:cubicBezTo>
                    <a:pt x="13907" y="33559"/>
                    <a:pt x="15240" y="33305"/>
                    <a:pt x="16256" y="32670"/>
                  </a:cubicBezTo>
                  <a:cubicBezTo>
                    <a:pt x="18288" y="31400"/>
                    <a:pt x="19749" y="29685"/>
                    <a:pt x="20765" y="27653"/>
                  </a:cubicBezTo>
                  <a:cubicBezTo>
                    <a:pt x="21971" y="25240"/>
                    <a:pt x="22479" y="22383"/>
                    <a:pt x="22543" y="19462"/>
                  </a:cubicBezTo>
                  <a:cubicBezTo>
                    <a:pt x="22543" y="17112"/>
                    <a:pt x="21908" y="14763"/>
                    <a:pt x="20701" y="12667"/>
                  </a:cubicBezTo>
                  <a:cubicBezTo>
                    <a:pt x="19431" y="10445"/>
                    <a:pt x="17653" y="8603"/>
                    <a:pt x="15494" y="7270"/>
                  </a:cubicBezTo>
                  <a:lnTo>
                    <a:pt x="15494" y="72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077510" y="975550"/>
              <a:ext cx="38120" cy="39985"/>
            </a:xfrm>
            <a:custGeom>
              <a:avLst/>
              <a:gdLst/>
              <a:ahLst/>
              <a:cxnLst/>
              <a:rect l="l" t="t" r="r" b="b"/>
              <a:pathLst>
                <a:path w="38120" h="39985" extrusionOk="0">
                  <a:moveTo>
                    <a:pt x="16594" y="1524"/>
                  </a:moveTo>
                  <a:cubicBezTo>
                    <a:pt x="19896" y="3429"/>
                    <a:pt x="22944" y="5080"/>
                    <a:pt x="25992" y="6667"/>
                  </a:cubicBezTo>
                  <a:cubicBezTo>
                    <a:pt x="28977" y="8255"/>
                    <a:pt x="31961" y="9906"/>
                    <a:pt x="35517" y="11938"/>
                  </a:cubicBezTo>
                  <a:lnTo>
                    <a:pt x="38121" y="13399"/>
                  </a:lnTo>
                  <a:lnTo>
                    <a:pt x="36597" y="16002"/>
                  </a:lnTo>
                  <a:lnTo>
                    <a:pt x="35327" y="18224"/>
                  </a:lnTo>
                  <a:cubicBezTo>
                    <a:pt x="29802" y="28003"/>
                    <a:pt x="20150" y="45275"/>
                    <a:pt x="7006" y="38417"/>
                  </a:cubicBezTo>
                  <a:cubicBezTo>
                    <a:pt x="-2392" y="33528"/>
                    <a:pt x="-932" y="25336"/>
                    <a:pt x="3259" y="17272"/>
                  </a:cubicBezTo>
                  <a:cubicBezTo>
                    <a:pt x="4974" y="13907"/>
                    <a:pt x="7196" y="10668"/>
                    <a:pt x="9165" y="7683"/>
                  </a:cubicBezTo>
                  <a:cubicBezTo>
                    <a:pt x="10498" y="5715"/>
                    <a:pt x="11705" y="3937"/>
                    <a:pt x="12467" y="2603"/>
                  </a:cubicBezTo>
                  <a:lnTo>
                    <a:pt x="13927" y="0"/>
                  </a:lnTo>
                  <a:lnTo>
                    <a:pt x="16531" y="1460"/>
                  </a:lnTo>
                  <a:lnTo>
                    <a:pt x="16531" y="1460"/>
                  </a:lnTo>
                  <a:close/>
                  <a:moveTo>
                    <a:pt x="23135" y="12001"/>
                  </a:moveTo>
                  <a:cubicBezTo>
                    <a:pt x="20912" y="10795"/>
                    <a:pt x="18626" y="9588"/>
                    <a:pt x="16150" y="8191"/>
                  </a:cubicBezTo>
                  <a:cubicBezTo>
                    <a:pt x="15515" y="9144"/>
                    <a:pt x="14880" y="10096"/>
                    <a:pt x="14181" y="11113"/>
                  </a:cubicBezTo>
                  <a:cubicBezTo>
                    <a:pt x="12276" y="13907"/>
                    <a:pt x="10181" y="17018"/>
                    <a:pt x="8593" y="20066"/>
                  </a:cubicBezTo>
                  <a:cubicBezTo>
                    <a:pt x="5863" y="25336"/>
                    <a:pt x="4656" y="30480"/>
                    <a:pt x="9800" y="33147"/>
                  </a:cubicBezTo>
                  <a:cubicBezTo>
                    <a:pt x="17674" y="37274"/>
                    <a:pt x="25421" y="23685"/>
                    <a:pt x="29929" y="15685"/>
                  </a:cubicBezTo>
                  <a:cubicBezTo>
                    <a:pt x="27580" y="14414"/>
                    <a:pt x="25357" y="13208"/>
                    <a:pt x="23135" y="12001"/>
                  </a:cubicBezTo>
                  <a:lnTo>
                    <a:pt x="23135" y="1200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1024296" y="1017079"/>
              <a:ext cx="40994" cy="35207"/>
            </a:xfrm>
            <a:custGeom>
              <a:avLst/>
              <a:gdLst/>
              <a:ahLst/>
              <a:cxnLst/>
              <a:rect l="l" t="t" r="r" b="b"/>
              <a:pathLst>
                <a:path w="40994" h="35207" extrusionOk="0">
                  <a:moveTo>
                    <a:pt x="5928" y="10478"/>
                  </a:moveTo>
                  <a:cubicBezTo>
                    <a:pt x="5864" y="12700"/>
                    <a:pt x="5928" y="15176"/>
                    <a:pt x="6182" y="17653"/>
                  </a:cubicBezTo>
                  <a:cubicBezTo>
                    <a:pt x="10246" y="17082"/>
                    <a:pt x="14500" y="16193"/>
                    <a:pt x="18755" y="14796"/>
                  </a:cubicBezTo>
                  <a:cubicBezTo>
                    <a:pt x="23263" y="13335"/>
                    <a:pt x="27899" y="11430"/>
                    <a:pt x="32661" y="8890"/>
                  </a:cubicBezTo>
                  <a:cubicBezTo>
                    <a:pt x="31645" y="7049"/>
                    <a:pt x="30439" y="5398"/>
                    <a:pt x="29232" y="4001"/>
                  </a:cubicBezTo>
                  <a:lnTo>
                    <a:pt x="33741" y="0"/>
                  </a:lnTo>
                  <a:cubicBezTo>
                    <a:pt x="36217" y="2794"/>
                    <a:pt x="38630" y="6604"/>
                    <a:pt x="39964" y="10668"/>
                  </a:cubicBezTo>
                  <a:cubicBezTo>
                    <a:pt x="40916" y="13589"/>
                    <a:pt x="41297" y="16701"/>
                    <a:pt x="40726" y="19749"/>
                  </a:cubicBezTo>
                  <a:cubicBezTo>
                    <a:pt x="40154" y="22924"/>
                    <a:pt x="38630" y="25908"/>
                    <a:pt x="35773" y="28448"/>
                  </a:cubicBezTo>
                  <a:cubicBezTo>
                    <a:pt x="33550" y="30417"/>
                    <a:pt x="30566" y="32131"/>
                    <a:pt x="26565" y="33401"/>
                  </a:cubicBezTo>
                  <a:cubicBezTo>
                    <a:pt x="14119" y="37401"/>
                    <a:pt x="7325" y="34290"/>
                    <a:pt x="3642" y="28638"/>
                  </a:cubicBezTo>
                  <a:cubicBezTo>
                    <a:pt x="213" y="23368"/>
                    <a:pt x="-105" y="16002"/>
                    <a:pt x="22" y="10351"/>
                  </a:cubicBezTo>
                  <a:lnTo>
                    <a:pt x="5991" y="10541"/>
                  </a:lnTo>
                  <a:lnTo>
                    <a:pt x="5991" y="10541"/>
                  </a:lnTo>
                  <a:close/>
                  <a:moveTo>
                    <a:pt x="7579" y="23495"/>
                  </a:moveTo>
                  <a:cubicBezTo>
                    <a:pt x="7833" y="24130"/>
                    <a:pt x="8214" y="24765"/>
                    <a:pt x="8531" y="25337"/>
                  </a:cubicBezTo>
                  <a:cubicBezTo>
                    <a:pt x="10817" y="28829"/>
                    <a:pt x="15516" y="30607"/>
                    <a:pt x="24660" y="27686"/>
                  </a:cubicBezTo>
                  <a:cubicBezTo>
                    <a:pt x="27772" y="26670"/>
                    <a:pt x="30058" y="25400"/>
                    <a:pt x="31709" y="23940"/>
                  </a:cubicBezTo>
                  <a:cubicBezTo>
                    <a:pt x="33487" y="22352"/>
                    <a:pt x="34439" y="20510"/>
                    <a:pt x="34757" y="18669"/>
                  </a:cubicBezTo>
                  <a:cubicBezTo>
                    <a:pt x="35011" y="17335"/>
                    <a:pt x="34947" y="15938"/>
                    <a:pt x="34757" y="14542"/>
                  </a:cubicBezTo>
                  <a:cubicBezTo>
                    <a:pt x="29931" y="17082"/>
                    <a:pt x="25232" y="18987"/>
                    <a:pt x="20596" y="20447"/>
                  </a:cubicBezTo>
                  <a:cubicBezTo>
                    <a:pt x="16151" y="21844"/>
                    <a:pt x="11833" y="22796"/>
                    <a:pt x="7642" y="23432"/>
                  </a:cubicBezTo>
                  <a:lnTo>
                    <a:pt x="7642" y="23432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952246" y="1017950"/>
              <a:ext cx="39738" cy="33809"/>
            </a:xfrm>
            <a:custGeom>
              <a:avLst/>
              <a:gdLst/>
              <a:ahLst/>
              <a:cxnLst/>
              <a:rect l="l" t="t" r="r" b="b"/>
              <a:pathLst>
                <a:path w="39738" h="33809" extrusionOk="0">
                  <a:moveTo>
                    <a:pt x="10604" y="21545"/>
                  </a:moveTo>
                  <a:cubicBezTo>
                    <a:pt x="10985" y="21989"/>
                    <a:pt x="11430" y="22370"/>
                    <a:pt x="11874" y="22815"/>
                  </a:cubicBezTo>
                  <a:cubicBezTo>
                    <a:pt x="14922" y="25799"/>
                    <a:pt x="18288" y="27577"/>
                    <a:pt x="21653" y="27895"/>
                  </a:cubicBezTo>
                  <a:cubicBezTo>
                    <a:pt x="24892" y="28212"/>
                    <a:pt x="28194" y="27133"/>
                    <a:pt x="31178" y="24402"/>
                  </a:cubicBezTo>
                  <a:cubicBezTo>
                    <a:pt x="31496" y="24148"/>
                    <a:pt x="31750" y="23831"/>
                    <a:pt x="32131" y="23513"/>
                  </a:cubicBezTo>
                  <a:cubicBezTo>
                    <a:pt x="32385" y="23196"/>
                    <a:pt x="32639" y="22878"/>
                    <a:pt x="32893" y="22561"/>
                  </a:cubicBezTo>
                  <a:cubicBezTo>
                    <a:pt x="33655" y="21291"/>
                    <a:pt x="33909" y="19703"/>
                    <a:pt x="33528" y="17989"/>
                  </a:cubicBezTo>
                  <a:cubicBezTo>
                    <a:pt x="33083" y="16084"/>
                    <a:pt x="31940" y="13988"/>
                    <a:pt x="29908" y="12020"/>
                  </a:cubicBezTo>
                  <a:cubicBezTo>
                    <a:pt x="28892" y="11004"/>
                    <a:pt x="27686" y="10051"/>
                    <a:pt x="26225" y="9162"/>
                  </a:cubicBezTo>
                  <a:cubicBezTo>
                    <a:pt x="21907" y="6495"/>
                    <a:pt x="18542" y="5606"/>
                    <a:pt x="15684" y="6305"/>
                  </a:cubicBezTo>
                  <a:cubicBezTo>
                    <a:pt x="13399" y="6813"/>
                    <a:pt x="11176" y="8337"/>
                    <a:pt x="8826" y="10750"/>
                  </a:cubicBezTo>
                  <a:cubicBezTo>
                    <a:pt x="10731" y="12020"/>
                    <a:pt x="12636" y="13099"/>
                    <a:pt x="14541" y="13988"/>
                  </a:cubicBezTo>
                  <a:cubicBezTo>
                    <a:pt x="17335" y="15322"/>
                    <a:pt x="20193" y="16211"/>
                    <a:pt x="23495" y="16782"/>
                  </a:cubicBezTo>
                  <a:lnTo>
                    <a:pt x="22542" y="22688"/>
                  </a:lnTo>
                  <a:cubicBezTo>
                    <a:pt x="18669" y="22053"/>
                    <a:pt x="15303" y="20973"/>
                    <a:pt x="12065" y="19449"/>
                  </a:cubicBezTo>
                  <a:cubicBezTo>
                    <a:pt x="8890" y="17925"/>
                    <a:pt x="5842" y="16084"/>
                    <a:pt x="2603" y="13734"/>
                  </a:cubicBezTo>
                  <a:lnTo>
                    <a:pt x="0" y="11829"/>
                  </a:lnTo>
                  <a:lnTo>
                    <a:pt x="2032" y="9353"/>
                  </a:lnTo>
                  <a:cubicBezTo>
                    <a:pt x="6032" y="4527"/>
                    <a:pt x="9906" y="1479"/>
                    <a:pt x="14351" y="399"/>
                  </a:cubicBezTo>
                  <a:cubicBezTo>
                    <a:pt x="18859" y="-680"/>
                    <a:pt x="23685" y="399"/>
                    <a:pt x="29464" y="4019"/>
                  </a:cubicBezTo>
                  <a:cubicBezTo>
                    <a:pt x="31305" y="5162"/>
                    <a:pt x="32829" y="6368"/>
                    <a:pt x="34163" y="7638"/>
                  </a:cubicBezTo>
                  <a:cubicBezTo>
                    <a:pt x="37084" y="10496"/>
                    <a:pt x="38799" y="13607"/>
                    <a:pt x="39433" y="16592"/>
                  </a:cubicBezTo>
                  <a:cubicBezTo>
                    <a:pt x="40132" y="19830"/>
                    <a:pt x="39624" y="22942"/>
                    <a:pt x="37973" y="25545"/>
                  </a:cubicBezTo>
                  <a:cubicBezTo>
                    <a:pt x="37528" y="26244"/>
                    <a:pt x="37020" y="26879"/>
                    <a:pt x="36449" y="27514"/>
                  </a:cubicBezTo>
                  <a:cubicBezTo>
                    <a:pt x="36068" y="27895"/>
                    <a:pt x="35624" y="28276"/>
                    <a:pt x="35179" y="28720"/>
                  </a:cubicBezTo>
                  <a:cubicBezTo>
                    <a:pt x="30797" y="32594"/>
                    <a:pt x="25971" y="34181"/>
                    <a:pt x="21082" y="33737"/>
                  </a:cubicBezTo>
                  <a:cubicBezTo>
                    <a:pt x="16319" y="33292"/>
                    <a:pt x="11684" y="30943"/>
                    <a:pt x="7683" y="27006"/>
                  </a:cubicBezTo>
                  <a:cubicBezTo>
                    <a:pt x="7175" y="26498"/>
                    <a:pt x="6667" y="25990"/>
                    <a:pt x="6159" y="25418"/>
                  </a:cubicBezTo>
                  <a:lnTo>
                    <a:pt x="10604" y="21418"/>
                  </a:lnTo>
                  <a:lnTo>
                    <a:pt x="10604" y="2141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902025" y="975233"/>
              <a:ext cx="39044" cy="42875"/>
            </a:xfrm>
            <a:custGeom>
              <a:avLst/>
              <a:gdLst/>
              <a:ahLst/>
              <a:cxnLst/>
              <a:rect l="l" t="t" r="r" b="b"/>
              <a:pathLst>
                <a:path w="39044" h="42875" extrusionOk="0">
                  <a:moveTo>
                    <a:pt x="20248" y="5588"/>
                  </a:moveTo>
                  <a:cubicBezTo>
                    <a:pt x="17772" y="6604"/>
                    <a:pt x="15613" y="7747"/>
                    <a:pt x="13771" y="8890"/>
                  </a:cubicBezTo>
                  <a:cubicBezTo>
                    <a:pt x="15676" y="13208"/>
                    <a:pt x="17962" y="17272"/>
                    <a:pt x="20693" y="21146"/>
                  </a:cubicBezTo>
                  <a:cubicBezTo>
                    <a:pt x="23360" y="24892"/>
                    <a:pt x="26471" y="28385"/>
                    <a:pt x="30027" y="31560"/>
                  </a:cubicBezTo>
                  <a:cubicBezTo>
                    <a:pt x="31361" y="30099"/>
                    <a:pt x="32694" y="28321"/>
                    <a:pt x="33964" y="26289"/>
                  </a:cubicBezTo>
                  <a:lnTo>
                    <a:pt x="39044" y="29464"/>
                  </a:lnTo>
                  <a:cubicBezTo>
                    <a:pt x="36123" y="34099"/>
                    <a:pt x="33012" y="37592"/>
                    <a:pt x="29773" y="39815"/>
                  </a:cubicBezTo>
                  <a:cubicBezTo>
                    <a:pt x="26979" y="41719"/>
                    <a:pt x="24058" y="42799"/>
                    <a:pt x="21137" y="42863"/>
                  </a:cubicBezTo>
                  <a:cubicBezTo>
                    <a:pt x="18153" y="42990"/>
                    <a:pt x="15168" y="42164"/>
                    <a:pt x="12311" y="40322"/>
                  </a:cubicBezTo>
                  <a:cubicBezTo>
                    <a:pt x="9390" y="38481"/>
                    <a:pt x="6532" y="35624"/>
                    <a:pt x="3802" y="31623"/>
                  </a:cubicBezTo>
                  <a:cubicBezTo>
                    <a:pt x="2786" y="30163"/>
                    <a:pt x="2024" y="28702"/>
                    <a:pt x="1389" y="27241"/>
                  </a:cubicBezTo>
                  <a:cubicBezTo>
                    <a:pt x="-326" y="22987"/>
                    <a:pt x="-453" y="18796"/>
                    <a:pt x="1008" y="14796"/>
                  </a:cubicBezTo>
                  <a:lnTo>
                    <a:pt x="1008" y="14796"/>
                  </a:lnTo>
                  <a:cubicBezTo>
                    <a:pt x="2468" y="10922"/>
                    <a:pt x="5389" y="7429"/>
                    <a:pt x="9771" y="4382"/>
                  </a:cubicBezTo>
                  <a:cubicBezTo>
                    <a:pt x="12120" y="2794"/>
                    <a:pt x="14851" y="1333"/>
                    <a:pt x="18026" y="0"/>
                  </a:cubicBezTo>
                  <a:lnTo>
                    <a:pt x="20312" y="5524"/>
                  </a:lnTo>
                  <a:lnTo>
                    <a:pt x="20312" y="5524"/>
                  </a:lnTo>
                  <a:close/>
                  <a:moveTo>
                    <a:pt x="9009" y="12954"/>
                  </a:moveTo>
                  <a:cubicBezTo>
                    <a:pt x="7866" y="14224"/>
                    <a:pt x="7040" y="15557"/>
                    <a:pt x="6532" y="16954"/>
                  </a:cubicBezTo>
                  <a:lnTo>
                    <a:pt x="6532" y="16954"/>
                  </a:lnTo>
                  <a:cubicBezTo>
                    <a:pt x="5580" y="19494"/>
                    <a:pt x="5707" y="22225"/>
                    <a:pt x="6850" y="25019"/>
                  </a:cubicBezTo>
                  <a:cubicBezTo>
                    <a:pt x="7294" y="26099"/>
                    <a:pt x="7866" y="27178"/>
                    <a:pt x="8628" y="28321"/>
                  </a:cubicBezTo>
                  <a:cubicBezTo>
                    <a:pt x="10914" y="31623"/>
                    <a:pt x="13136" y="33909"/>
                    <a:pt x="15422" y="35306"/>
                  </a:cubicBezTo>
                  <a:cubicBezTo>
                    <a:pt x="17264" y="36449"/>
                    <a:pt x="19105" y="37021"/>
                    <a:pt x="20883" y="36893"/>
                  </a:cubicBezTo>
                  <a:cubicBezTo>
                    <a:pt x="22407" y="36893"/>
                    <a:pt x="23931" y="36322"/>
                    <a:pt x="25455" y="35433"/>
                  </a:cubicBezTo>
                  <a:cubicBezTo>
                    <a:pt x="21772" y="32068"/>
                    <a:pt x="18597" y="28448"/>
                    <a:pt x="15867" y="24574"/>
                  </a:cubicBezTo>
                  <a:cubicBezTo>
                    <a:pt x="13263" y="20891"/>
                    <a:pt x="10977" y="17018"/>
                    <a:pt x="9072" y="12890"/>
                  </a:cubicBezTo>
                  <a:lnTo>
                    <a:pt x="9072" y="1289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/>
          <p:nvPr/>
        </p:nvSpPr>
        <p:spPr>
          <a:xfrm>
            <a:off x="6691376" y="1716488"/>
            <a:ext cx="482055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Convlutional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Neural Network (CNN)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494665" y="5740104"/>
            <a:ext cx="31453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LOCALLY ROOTED,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GLOBALLY RESPECTED</a:t>
            </a:r>
            <a:endParaRPr sz="1400" dirty="0">
              <a:solidFill>
                <a:srgbClr val="01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0"/>
          <p:cNvGrpSpPr/>
          <p:nvPr/>
        </p:nvGrpSpPr>
        <p:grpSpPr>
          <a:xfrm>
            <a:off x="-8572" y="1192974"/>
            <a:ext cx="6594156" cy="4390072"/>
            <a:chOff x="-8572" y="1192974"/>
            <a:chExt cx="6594156" cy="4390072"/>
          </a:xfrm>
        </p:grpSpPr>
        <p:sp>
          <p:nvSpPr>
            <p:cNvPr id="85" name="Google Shape;85;p10"/>
            <p:cNvSpPr/>
            <p:nvPr/>
          </p:nvSpPr>
          <p:spPr>
            <a:xfrm>
              <a:off x="-8509" y="1192974"/>
              <a:ext cx="6585965" cy="2462466"/>
            </a:xfrm>
            <a:custGeom>
              <a:avLst/>
              <a:gdLst/>
              <a:ahLst/>
              <a:cxnLst/>
              <a:rect l="l" t="t" r="r" b="b"/>
              <a:pathLst>
                <a:path w="6585965" h="2462466" extrusionOk="0">
                  <a:moveTo>
                    <a:pt x="0" y="9715"/>
                  </a:moveTo>
                  <a:lnTo>
                    <a:pt x="3414014" y="1412621"/>
                  </a:lnTo>
                  <a:lnTo>
                    <a:pt x="0" y="510540"/>
                  </a:lnTo>
                  <a:lnTo>
                    <a:pt x="0" y="519874"/>
                  </a:lnTo>
                  <a:lnTo>
                    <a:pt x="3474403" y="1437958"/>
                  </a:lnTo>
                  <a:lnTo>
                    <a:pt x="3474403" y="1525715"/>
                  </a:lnTo>
                  <a:lnTo>
                    <a:pt x="0" y="617157"/>
                  </a:lnTo>
                  <a:lnTo>
                    <a:pt x="0" y="626491"/>
                  </a:lnTo>
                  <a:lnTo>
                    <a:pt x="3458845" y="1530922"/>
                  </a:lnTo>
                  <a:lnTo>
                    <a:pt x="3090863" y="1603947"/>
                  </a:lnTo>
                  <a:lnTo>
                    <a:pt x="6580378" y="2461070"/>
                  </a:lnTo>
                  <a:lnTo>
                    <a:pt x="6585966" y="2462466"/>
                  </a:lnTo>
                  <a:lnTo>
                    <a:pt x="6585966" y="2398268"/>
                  </a:lnTo>
                  <a:lnTo>
                    <a:pt x="4479735" y="1546162"/>
                  </a:lnTo>
                  <a:lnTo>
                    <a:pt x="2523744" y="1027875"/>
                  </a:lnTo>
                  <a:lnTo>
                    <a:pt x="2521522" y="1036193"/>
                  </a:lnTo>
                  <a:lnTo>
                    <a:pt x="0" y="0"/>
                  </a:lnTo>
                  <a:lnTo>
                    <a:pt x="0" y="9715"/>
                  </a:lnTo>
                  <a:close/>
                  <a:moveTo>
                    <a:pt x="6576886" y="2404237"/>
                  </a:moveTo>
                  <a:lnTo>
                    <a:pt x="6576886" y="2450910"/>
                  </a:lnTo>
                  <a:lnTo>
                    <a:pt x="3132328" y="1604836"/>
                  </a:lnTo>
                  <a:lnTo>
                    <a:pt x="3324543" y="1566672"/>
                  </a:lnTo>
                  <a:lnTo>
                    <a:pt x="6465824" y="2359279"/>
                  </a:lnTo>
                  <a:lnTo>
                    <a:pt x="6576886" y="2404237"/>
                  </a:lnTo>
                  <a:close/>
                  <a:moveTo>
                    <a:pt x="6404801" y="2334641"/>
                  </a:moveTo>
                  <a:lnTo>
                    <a:pt x="3345117" y="1562608"/>
                  </a:lnTo>
                  <a:lnTo>
                    <a:pt x="3478721" y="1536065"/>
                  </a:lnTo>
                  <a:lnTo>
                    <a:pt x="6068060" y="2198434"/>
                  </a:lnTo>
                  <a:lnTo>
                    <a:pt x="6404801" y="2334641"/>
                  </a:lnTo>
                  <a:close/>
                  <a:moveTo>
                    <a:pt x="4476941" y="1554734"/>
                  </a:moveTo>
                  <a:lnTo>
                    <a:pt x="6005703" y="2173224"/>
                  </a:lnTo>
                  <a:lnTo>
                    <a:pt x="3483420" y="1528001"/>
                  </a:lnTo>
                  <a:lnTo>
                    <a:pt x="3483420" y="1430973"/>
                  </a:lnTo>
                  <a:lnTo>
                    <a:pt x="3480372" y="1430147"/>
                  </a:lnTo>
                  <a:lnTo>
                    <a:pt x="2524379" y="1037273"/>
                  </a:lnTo>
                  <a:lnTo>
                    <a:pt x="4476941" y="155473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-8572" y="4316348"/>
              <a:ext cx="193547" cy="892429"/>
            </a:xfrm>
            <a:custGeom>
              <a:avLst/>
              <a:gdLst/>
              <a:ahLst/>
              <a:cxnLst/>
              <a:rect l="l" t="t" r="r" b="b"/>
              <a:pathLst>
                <a:path w="193547" h="892429" extrusionOk="0">
                  <a:moveTo>
                    <a:pt x="193548" y="892429"/>
                  </a:moveTo>
                  <a:lnTo>
                    <a:pt x="193548" y="330073"/>
                  </a:lnTo>
                  <a:cubicBezTo>
                    <a:pt x="193548" y="130683"/>
                    <a:pt x="182118" y="0"/>
                    <a:pt x="28893" y="0"/>
                  </a:cubicBezTo>
                  <a:cubicBezTo>
                    <a:pt x="19114" y="0"/>
                    <a:pt x="9462" y="1270"/>
                    <a:pt x="0" y="3620"/>
                  </a:cubicBezTo>
                  <a:lnTo>
                    <a:pt x="0" y="13017"/>
                  </a:lnTo>
                  <a:cubicBezTo>
                    <a:pt x="9462" y="10478"/>
                    <a:pt x="19050" y="9017"/>
                    <a:pt x="28893" y="9017"/>
                  </a:cubicBezTo>
                  <a:cubicBezTo>
                    <a:pt x="95758" y="9017"/>
                    <a:pt x="135573" y="33528"/>
                    <a:pt x="158052" y="88392"/>
                  </a:cubicBezTo>
                  <a:cubicBezTo>
                    <a:pt x="180023" y="142177"/>
                    <a:pt x="184531" y="223901"/>
                    <a:pt x="184531" y="330073"/>
                  </a:cubicBezTo>
                  <a:lnTo>
                    <a:pt x="184531" y="892429"/>
                  </a:lnTo>
                  <a:lnTo>
                    <a:pt x="193548" y="89242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056160" y="3712971"/>
              <a:ext cx="80896" cy="1309751"/>
            </a:xfrm>
            <a:custGeom>
              <a:avLst/>
              <a:gdLst/>
              <a:ahLst/>
              <a:cxnLst/>
              <a:rect l="l" t="t" r="r" b="b"/>
              <a:pathLst>
                <a:path w="80896" h="1309751" extrusionOk="0">
                  <a:moveTo>
                    <a:pt x="53873" y="9208"/>
                  </a:moveTo>
                  <a:cubicBezTo>
                    <a:pt x="48095" y="3112"/>
                    <a:pt x="41364" y="0"/>
                    <a:pt x="33934" y="0"/>
                  </a:cubicBezTo>
                  <a:cubicBezTo>
                    <a:pt x="33934" y="0"/>
                    <a:pt x="33934" y="0"/>
                    <a:pt x="33934" y="0"/>
                  </a:cubicBezTo>
                  <a:cubicBezTo>
                    <a:pt x="29616" y="0"/>
                    <a:pt x="25679" y="1842"/>
                    <a:pt x="22187" y="5398"/>
                  </a:cubicBezTo>
                  <a:cubicBezTo>
                    <a:pt x="-3150" y="31433"/>
                    <a:pt x="-102" y="157417"/>
                    <a:pt x="343" y="171577"/>
                  </a:cubicBezTo>
                  <a:lnTo>
                    <a:pt x="343" y="1308926"/>
                  </a:lnTo>
                  <a:lnTo>
                    <a:pt x="9360" y="1308926"/>
                  </a:lnTo>
                  <a:lnTo>
                    <a:pt x="9360" y="171387"/>
                  </a:lnTo>
                  <a:cubicBezTo>
                    <a:pt x="8217" y="133668"/>
                    <a:pt x="9487" y="31369"/>
                    <a:pt x="28664" y="11621"/>
                  </a:cubicBezTo>
                  <a:cubicBezTo>
                    <a:pt x="30378" y="9843"/>
                    <a:pt x="32093" y="8954"/>
                    <a:pt x="33934" y="8954"/>
                  </a:cubicBezTo>
                  <a:cubicBezTo>
                    <a:pt x="33934" y="8954"/>
                    <a:pt x="33934" y="8954"/>
                    <a:pt x="33934" y="8954"/>
                  </a:cubicBezTo>
                  <a:cubicBezTo>
                    <a:pt x="38887" y="8954"/>
                    <a:pt x="43332" y="11049"/>
                    <a:pt x="47333" y="15367"/>
                  </a:cubicBezTo>
                  <a:cubicBezTo>
                    <a:pt x="78511" y="48451"/>
                    <a:pt x="71082" y="185103"/>
                    <a:pt x="71018" y="186754"/>
                  </a:cubicBezTo>
                  <a:lnTo>
                    <a:pt x="71018" y="1309751"/>
                  </a:lnTo>
                  <a:lnTo>
                    <a:pt x="80035" y="1309751"/>
                  </a:lnTo>
                  <a:lnTo>
                    <a:pt x="80035" y="187008"/>
                  </a:lnTo>
                  <a:cubicBezTo>
                    <a:pt x="80289" y="181229"/>
                    <a:pt x="87719" y="45085"/>
                    <a:pt x="53873" y="9208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-8509" y="4273677"/>
              <a:ext cx="305371" cy="938657"/>
            </a:xfrm>
            <a:custGeom>
              <a:avLst/>
              <a:gdLst/>
              <a:ahLst/>
              <a:cxnLst/>
              <a:rect l="l" t="t" r="r" b="b"/>
              <a:pathLst>
                <a:path w="305371" h="938657" extrusionOk="0">
                  <a:moveTo>
                    <a:pt x="305372" y="938657"/>
                  </a:moveTo>
                  <a:lnTo>
                    <a:pt x="305372" y="319405"/>
                  </a:lnTo>
                  <a:cubicBezTo>
                    <a:pt x="305372" y="31115"/>
                    <a:pt x="139065" y="0"/>
                    <a:pt x="67564" y="0"/>
                  </a:cubicBezTo>
                  <a:cubicBezTo>
                    <a:pt x="44260" y="0"/>
                    <a:pt x="21527" y="5524"/>
                    <a:pt x="0" y="16129"/>
                  </a:cubicBezTo>
                  <a:lnTo>
                    <a:pt x="0" y="26289"/>
                  </a:lnTo>
                  <a:cubicBezTo>
                    <a:pt x="19812" y="15748"/>
                    <a:pt x="42291" y="8953"/>
                    <a:pt x="67564" y="8953"/>
                  </a:cubicBezTo>
                  <a:cubicBezTo>
                    <a:pt x="136335" y="8953"/>
                    <a:pt x="296355" y="39179"/>
                    <a:pt x="296355" y="319341"/>
                  </a:cubicBezTo>
                  <a:lnTo>
                    <a:pt x="296355" y="938594"/>
                  </a:lnTo>
                  <a:lnTo>
                    <a:pt x="305372" y="93859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-8509" y="5457126"/>
              <a:ext cx="4064571" cy="125920"/>
            </a:xfrm>
            <a:custGeom>
              <a:avLst/>
              <a:gdLst/>
              <a:ahLst/>
              <a:cxnLst/>
              <a:rect l="l" t="t" r="r" b="b"/>
              <a:pathLst>
                <a:path w="4064571" h="125920" extrusionOk="0">
                  <a:moveTo>
                    <a:pt x="4058539" y="49530"/>
                  </a:moveTo>
                  <a:lnTo>
                    <a:pt x="4058539" y="0"/>
                  </a:lnTo>
                  <a:lnTo>
                    <a:pt x="0" y="62928"/>
                  </a:lnTo>
                  <a:lnTo>
                    <a:pt x="0" y="71882"/>
                  </a:lnTo>
                  <a:lnTo>
                    <a:pt x="4049522" y="9144"/>
                  </a:lnTo>
                  <a:lnTo>
                    <a:pt x="4049522" y="49720"/>
                  </a:lnTo>
                  <a:lnTo>
                    <a:pt x="0" y="116903"/>
                  </a:lnTo>
                  <a:lnTo>
                    <a:pt x="0" y="125920"/>
                  </a:lnTo>
                  <a:lnTo>
                    <a:pt x="4064572" y="58483"/>
                  </a:lnTo>
                  <a:lnTo>
                    <a:pt x="4064445" y="49466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1157541" y="3998722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-8572" y="4211891"/>
              <a:ext cx="411281" cy="996886"/>
            </a:xfrm>
            <a:custGeom>
              <a:avLst/>
              <a:gdLst/>
              <a:ahLst/>
              <a:cxnLst/>
              <a:rect l="l" t="t" r="r" b="b"/>
              <a:pathLst>
                <a:path w="411281" h="996886" extrusionOk="0">
                  <a:moveTo>
                    <a:pt x="308356" y="70930"/>
                  </a:moveTo>
                  <a:cubicBezTo>
                    <a:pt x="263271" y="23876"/>
                    <a:pt x="204534" y="0"/>
                    <a:pt x="133731" y="0"/>
                  </a:cubicBezTo>
                  <a:cubicBezTo>
                    <a:pt x="133604" y="0"/>
                    <a:pt x="133477" y="0"/>
                    <a:pt x="133350" y="0"/>
                  </a:cubicBezTo>
                  <a:cubicBezTo>
                    <a:pt x="81979" y="64"/>
                    <a:pt x="37402" y="10732"/>
                    <a:pt x="0" y="31750"/>
                  </a:cubicBezTo>
                  <a:lnTo>
                    <a:pt x="0" y="42101"/>
                  </a:lnTo>
                  <a:cubicBezTo>
                    <a:pt x="37021" y="20130"/>
                    <a:pt x="81598" y="9017"/>
                    <a:pt x="133350" y="8954"/>
                  </a:cubicBezTo>
                  <a:cubicBezTo>
                    <a:pt x="133477" y="8954"/>
                    <a:pt x="133604" y="8954"/>
                    <a:pt x="133731" y="8954"/>
                  </a:cubicBezTo>
                  <a:cubicBezTo>
                    <a:pt x="201930" y="8954"/>
                    <a:pt x="258445" y="31877"/>
                    <a:pt x="301816" y="77089"/>
                  </a:cubicBezTo>
                  <a:cubicBezTo>
                    <a:pt x="410274" y="190246"/>
                    <a:pt x="402146" y="407607"/>
                    <a:pt x="402082" y="409956"/>
                  </a:cubicBezTo>
                  <a:lnTo>
                    <a:pt x="402082" y="996887"/>
                  </a:lnTo>
                  <a:lnTo>
                    <a:pt x="411099" y="996887"/>
                  </a:lnTo>
                  <a:lnTo>
                    <a:pt x="411099" y="410210"/>
                  </a:lnTo>
                  <a:cubicBezTo>
                    <a:pt x="411226" y="407988"/>
                    <a:pt x="419481" y="186880"/>
                    <a:pt x="308356" y="70930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-8509" y="2064829"/>
              <a:ext cx="6594093" cy="3399536"/>
            </a:xfrm>
            <a:custGeom>
              <a:avLst/>
              <a:gdLst/>
              <a:ahLst/>
              <a:cxnLst/>
              <a:rect l="l" t="t" r="r" b="b"/>
              <a:pathLst>
                <a:path w="6594093" h="3399536" extrusionOk="0">
                  <a:moveTo>
                    <a:pt x="6293168" y="1599374"/>
                  </a:moveTo>
                  <a:lnTo>
                    <a:pt x="5777675" y="1477518"/>
                  </a:lnTo>
                  <a:lnTo>
                    <a:pt x="5777675" y="1479232"/>
                  </a:lnTo>
                  <a:lnTo>
                    <a:pt x="5661470" y="1493901"/>
                  </a:lnTo>
                  <a:lnTo>
                    <a:pt x="5661470" y="1453579"/>
                  </a:lnTo>
                  <a:lnTo>
                    <a:pt x="5660835" y="1452499"/>
                  </a:lnTo>
                  <a:cubicBezTo>
                    <a:pt x="5660327" y="1451610"/>
                    <a:pt x="5647500" y="1431354"/>
                    <a:pt x="5608447" y="1431354"/>
                  </a:cubicBezTo>
                  <a:cubicBezTo>
                    <a:pt x="5590858" y="1431354"/>
                    <a:pt x="5579428" y="1434846"/>
                    <a:pt x="5574475" y="1441704"/>
                  </a:cubicBezTo>
                  <a:cubicBezTo>
                    <a:pt x="5571427" y="1445959"/>
                    <a:pt x="5571744" y="1450149"/>
                    <a:pt x="5572125" y="1451928"/>
                  </a:cubicBezTo>
                  <a:lnTo>
                    <a:pt x="5572125" y="1492758"/>
                  </a:lnTo>
                  <a:lnTo>
                    <a:pt x="5459159" y="1468501"/>
                  </a:lnTo>
                  <a:lnTo>
                    <a:pt x="5459159" y="1405890"/>
                  </a:lnTo>
                  <a:lnTo>
                    <a:pt x="5458524" y="1404811"/>
                  </a:lnTo>
                  <a:cubicBezTo>
                    <a:pt x="5458016" y="1403922"/>
                    <a:pt x="5445252" y="1382776"/>
                    <a:pt x="5406136" y="1382776"/>
                  </a:cubicBezTo>
                  <a:cubicBezTo>
                    <a:pt x="5388801" y="1382776"/>
                    <a:pt x="5377434" y="1386268"/>
                    <a:pt x="5372354" y="1393254"/>
                  </a:cubicBezTo>
                  <a:cubicBezTo>
                    <a:pt x="5369052" y="1397762"/>
                    <a:pt x="5369497" y="1402207"/>
                    <a:pt x="5369814" y="1404049"/>
                  </a:cubicBezTo>
                  <a:lnTo>
                    <a:pt x="5369814" y="1449324"/>
                  </a:lnTo>
                  <a:lnTo>
                    <a:pt x="5231575" y="1419606"/>
                  </a:lnTo>
                  <a:lnTo>
                    <a:pt x="5231575" y="1357122"/>
                  </a:lnTo>
                  <a:lnTo>
                    <a:pt x="5231003" y="1356106"/>
                  </a:lnTo>
                  <a:cubicBezTo>
                    <a:pt x="5230495" y="1355154"/>
                    <a:pt x="5217732" y="1333500"/>
                    <a:pt x="5178552" y="1333500"/>
                  </a:cubicBezTo>
                  <a:cubicBezTo>
                    <a:pt x="5161344" y="1333500"/>
                    <a:pt x="5150041" y="1337056"/>
                    <a:pt x="5144897" y="1344041"/>
                  </a:cubicBezTo>
                  <a:cubicBezTo>
                    <a:pt x="5141468" y="1348676"/>
                    <a:pt x="5141913" y="1353312"/>
                    <a:pt x="5142294" y="1355154"/>
                  </a:cubicBezTo>
                  <a:lnTo>
                    <a:pt x="5142294" y="1400492"/>
                  </a:lnTo>
                  <a:lnTo>
                    <a:pt x="4968240" y="1363091"/>
                  </a:lnTo>
                  <a:lnTo>
                    <a:pt x="4968240" y="1286066"/>
                  </a:lnTo>
                  <a:lnTo>
                    <a:pt x="4967669" y="1285049"/>
                  </a:lnTo>
                  <a:cubicBezTo>
                    <a:pt x="4967161" y="1284097"/>
                    <a:pt x="4954397" y="1261491"/>
                    <a:pt x="4915218" y="1261491"/>
                  </a:cubicBezTo>
                  <a:cubicBezTo>
                    <a:pt x="4898263" y="1261491"/>
                    <a:pt x="4887024" y="1265047"/>
                    <a:pt x="4881753" y="1272095"/>
                  </a:cubicBezTo>
                  <a:cubicBezTo>
                    <a:pt x="4878070" y="1276985"/>
                    <a:pt x="4878578" y="1281874"/>
                    <a:pt x="4878959" y="1283843"/>
                  </a:cubicBezTo>
                  <a:lnTo>
                    <a:pt x="4878959" y="1343787"/>
                  </a:lnTo>
                  <a:lnTo>
                    <a:pt x="4693349" y="1303909"/>
                  </a:lnTo>
                  <a:lnTo>
                    <a:pt x="4693349" y="1226756"/>
                  </a:lnTo>
                  <a:lnTo>
                    <a:pt x="4692841" y="1225741"/>
                  </a:lnTo>
                  <a:cubicBezTo>
                    <a:pt x="4692333" y="1224724"/>
                    <a:pt x="4679569" y="1201420"/>
                    <a:pt x="4640326" y="1201420"/>
                  </a:cubicBezTo>
                  <a:cubicBezTo>
                    <a:pt x="4623562" y="1201420"/>
                    <a:pt x="4612386" y="1205039"/>
                    <a:pt x="4607052" y="1212088"/>
                  </a:cubicBezTo>
                  <a:cubicBezTo>
                    <a:pt x="4603179" y="1217231"/>
                    <a:pt x="4603687" y="1222375"/>
                    <a:pt x="4604068" y="1224343"/>
                  </a:cubicBezTo>
                  <a:lnTo>
                    <a:pt x="4604068" y="1284668"/>
                  </a:lnTo>
                  <a:lnTo>
                    <a:pt x="4425379" y="1246251"/>
                  </a:lnTo>
                  <a:lnTo>
                    <a:pt x="4425379" y="1164971"/>
                  </a:lnTo>
                  <a:lnTo>
                    <a:pt x="4424871" y="1164019"/>
                  </a:lnTo>
                  <a:cubicBezTo>
                    <a:pt x="4424363" y="1163003"/>
                    <a:pt x="4411599" y="1139000"/>
                    <a:pt x="4372356" y="1139000"/>
                  </a:cubicBezTo>
                  <a:cubicBezTo>
                    <a:pt x="4355783" y="1139000"/>
                    <a:pt x="4344607" y="1142619"/>
                    <a:pt x="4339209" y="1149731"/>
                  </a:cubicBezTo>
                  <a:cubicBezTo>
                    <a:pt x="4335209" y="1155065"/>
                    <a:pt x="4335717" y="1160399"/>
                    <a:pt x="4336098" y="1162431"/>
                  </a:cubicBezTo>
                  <a:lnTo>
                    <a:pt x="4336098" y="1227011"/>
                  </a:lnTo>
                  <a:lnTo>
                    <a:pt x="4110863" y="1178623"/>
                  </a:lnTo>
                  <a:lnTo>
                    <a:pt x="4111181" y="1091946"/>
                  </a:lnTo>
                  <a:lnTo>
                    <a:pt x="4111181" y="1090866"/>
                  </a:lnTo>
                  <a:lnTo>
                    <a:pt x="4110736" y="1089914"/>
                  </a:lnTo>
                  <a:cubicBezTo>
                    <a:pt x="4110228" y="1088835"/>
                    <a:pt x="4097528" y="1063879"/>
                    <a:pt x="4058158" y="1063879"/>
                  </a:cubicBezTo>
                  <a:cubicBezTo>
                    <a:pt x="4041839" y="1063879"/>
                    <a:pt x="4030726" y="1067498"/>
                    <a:pt x="4025202" y="1074738"/>
                  </a:cubicBezTo>
                  <a:cubicBezTo>
                    <a:pt x="4020884" y="1080325"/>
                    <a:pt x="4021455" y="1086104"/>
                    <a:pt x="4021836" y="1088072"/>
                  </a:cubicBezTo>
                  <a:lnTo>
                    <a:pt x="4021836" y="1159447"/>
                  </a:lnTo>
                  <a:lnTo>
                    <a:pt x="3778504" y="1107122"/>
                  </a:lnTo>
                  <a:lnTo>
                    <a:pt x="3778504" y="1011872"/>
                  </a:lnTo>
                  <a:lnTo>
                    <a:pt x="3778060" y="1010983"/>
                  </a:lnTo>
                  <a:cubicBezTo>
                    <a:pt x="3777552" y="1009904"/>
                    <a:pt x="3764852" y="984123"/>
                    <a:pt x="3725481" y="984123"/>
                  </a:cubicBezTo>
                  <a:cubicBezTo>
                    <a:pt x="3709353" y="984123"/>
                    <a:pt x="3698304" y="987806"/>
                    <a:pt x="3692716" y="995045"/>
                  </a:cubicBezTo>
                  <a:cubicBezTo>
                    <a:pt x="3688207" y="1000887"/>
                    <a:pt x="3688779" y="1006919"/>
                    <a:pt x="3689160" y="1008951"/>
                  </a:cubicBezTo>
                  <a:lnTo>
                    <a:pt x="3689160" y="1087945"/>
                  </a:lnTo>
                  <a:lnTo>
                    <a:pt x="3409379" y="1027811"/>
                  </a:lnTo>
                  <a:lnTo>
                    <a:pt x="3409379" y="927608"/>
                  </a:lnTo>
                  <a:lnTo>
                    <a:pt x="3408998" y="926719"/>
                  </a:lnTo>
                  <a:cubicBezTo>
                    <a:pt x="3408490" y="925576"/>
                    <a:pt x="3395790" y="898652"/>
                    <a:pt x="3356420" y="898652"/>
                  </a:cubicBezTo>
                  <a:cubicBezTo>
                    <a:pt x="3340545" y="898652"/>
                    <a:pt x="3329623" y="902335"/>
                    <a:pt x="3323908" y="909638"/>
                  </a:cubicBezTo>
                  <a:cubicBezTo>
                    <a:pt x="3319717" y="915035"/>
                    <a:pt x="3319526" y="921194"/>
                    <a:pt x="3320098" y="924433"/>
                  </a:cubicBezTo>
                  <a:lnTo>
                    <a:pt x="3320098" y="1008634"/>
                  </a:lnTo>
                  <a:lnTo>
                    <a:pt x="3060573" y="952881"/>
                  </a:lnTo>
                  <a:lnTo>
                    <a:pt x="3060573" y="673291"/>
                  </a:lnTo>
                  <a:lnTo>
                    <a:pt x="3060510" y="672465"/>
                  </a:lnTo>
                  <a:cubicBezTo>
                    <a:pt x="3060446" y="672020"/>
                    <a:pt x="3052255" y="630682"/>
                    <a:pt x="2997200" y="630682"/>
                  </a:cubicBezTo>
                  <a:cubicBezTo>
                    <a:pt x="2980182" y="630682"/>
                    <a:pt x="2967292" y="635698"/>
                    <a:pt x="2958910" y="645604"/>
                  </a:cubicBezTo>
                  <a:cubicBezTo>
                    <a:pt x="2946083" y="660717"/>
                    <a:pt x="2948432" y="681863"/>
                    <a:pt x="2948940" y="685101"/>
                  </a:cubicBezTo>
                  <a:lnTo>
                    <a:pt x="2948940" y="928814"/>
                  </a:lnTo>
                  <a:lnTo>
                    <a:pt x="2629726" y="860235"/>
                  </a:lnTo>
                  <a:lnTo>
                    <a:pt x="2629726" y="562419"/>
                  </a:lnTo>
                  <a:lnTo>
                    <a:pt x="2629662" y="561530"/>
                  </a:lnTo>
                  <a:cubicBezTo>
                    <a:pt x="2629599" y="561150"/>
                    <a:pt x="2621344" y="523240"/>
                    <a:pt x="2566353" y="523240"/>
                  </a:cubicBezTo>
                  <a:cubicBezTo>
                    <a:pt x="2549525" y="523240"/>
                    <a:pt x="2536762" y="528256"/>
                    <a:pt x="2528316" y="538163"/>
                  </a:cubicBezTo>
                  <a:cubicBezTo>
                    <a:pt x="2515108" y="553656"/>
                    <a:pt x="2517585" y="575564"/>
                    <a:pt x="2518029" y="578866"/>
                  </a:cubicBezTo>
                  <a:lnTo>
                    <a:pt x="2518029" y="729107"/>
                  </a:lnTo>
                  <a:lnTo>
                    <a:pt x="2268919" y="808990"/>
                  </a:lnTo>
                  <a:lnTo>
                    <a:pt x="2160842" y="785241"/>
                  </a:lnTo>
                  <a:lnTo>
                    <a:pt x="2160842" y="448056"/>
                  </a:lnTo>
                  <a:lnTo>
                    <a:pt x="2160778" y="447294"/>
                  </a:lnTo>
                  <a:cubicBezTo>
                    <a:pt x="2160715" y="446849"/>
                    <a:pt x="2152587" y="401955"/>
                    <a:pt x="2097405" y="401955"/>
                  </a:cubicBezTo>
                  <a:cubicBezTo>
                    <a:pt x="2080895" y="401955"/>
                    <a:pt x="2068195" y="406971"/>
                    <a:pt x="2059813" y="416814"/>
                  </a:cubicBezTo>
                  <a:cubicBezTo>
                    <a:pt x="2046097" y="432816"/>
                    <a:pt x="2048637" y="455866"/>
                    <a:pt x="2049145" y="459169"/>
                  </a:cubicBezTo>
                  <a:lnTo>
                    <a:pt x="2049145" y="760603"/>
                  </a:lnTo>
                  <a:lnTo>
                    <a:pt x="1652588" y="673354"/>
                  </a:lnTo>
                  <a:lnTo>
                    <a:pt x="1652588" y="341694"/>
                  </a:lnTo>
                  <a:lnTo>
                    <a:pt x="1652524" y="340868"/>
                  </a:lnTo>
                  <a:cubicBezTo>
                    <a:pt x="1652461" y="340423"/>
                    <a:pt x="1643317" y="294513"/>
                    <a:pt x="1581531" y="294513"/>
                  </a:cubicBezTo>
                  <a:cubicBezTo>
                    <a:pt x="1561973" y="294513"/>
                    <a:pt x="1547368" y="300164"/>
                    <a:pt x="1537970" y="311277"/>
                  </a:cubicBezTo>
                  <a:cubicBezTo>
                    <a:pt x="1524381" y="327406"/>
                    <a:pt x="1527048" y="349313"/>
                    <a:pt x="1527556" y="352679"/>
                  </a:cubicBezTo>
                  <a:lnTo>
                    <a:pt x="1527556" y="645795"/>
                  </a:lnTo>
                  <a:lnTo>
                    <a:pt x="1090359" y="549592"/>
                  </a:lnTo>
                  <a:lnTo>
                    <a:pt x="1090359" y="187769"/>
                  </a:lnTo>
                  <a:lnTo>
                    <a:pt x="1090295" y="186880"/>
                  </a:lnTo>
                  <a:cubicBezTo>
                    <a:pt x="1090168" y="186372"/>
                    <a:pt x="1079691" y="138176"/>
                    <a:pt x="1009015" y="138176"/>
                  </a:cubicBezTo>
                  <a:cubicBezTo>
                    <a:pt x="985393" y="138176"/>
                    <a:pt x="968121" y="144653"/>
                    <a:pt x="957580" y="157353"/>
                  </a:cubicBezTo>
                  <a:cubicBezTo>
                    <a:pt x="943991" y="173799"/>
                    <a:pt x="946785" y="194881"/>
                    <a:pt x="947357" y="198374"/>
                  </a:cubicBezTo>
                  <a:lnTo>
                    <a:pt x="947357" y="518160"/>
                  </a:lnTo>
                  <a:lnTo>
                    <a:pt x="478600" y="415036"/>
                  </a:lnTo>
                  <a:lnTo>
                    <a:pt x="478600" y="51816"/>
                  </a:lnTo>
                  <a:lnTo>
                    <a:pt x="478536" y="50990"/>
                  </a:lnTo>
                  <a:cubicBezTo>
                    <a:pt x="478409" y="50482"/>
                    <a:pt x="467995" y="0"/>
                    <a:pt x="397256" y="0"/>
                  </a:cubicBezTo>
                  <a:cubicBezTo>
                    <a:pt x="369570" y="0"/>
                    <a:pt x="350774" y="6286"/>
                    <a:pt x="341313" y="18669"/>
                  </a:cubicBezTo>
                  <a:cubicBezTo>
                    <a:pt x="333185" y="29337"/>
                    <a:pt x="334963" y="40830"/>
                    <a:pt x="335598" y="43751"/>
                  </a:cubicBezTo>
                  <a:lnTo>
                    <a:pt x="335598" y="383603"/>
                  </a:lnTo>
                  <a:lnTo>
                    <a:pt x="63" y="309753"/>
                  </a:lnTo>
                  <a:lnTo>
                    <a:pt x="63" y="318960"/>
                  </a:lnTo>
                  <a:lnTo>
                    <a:pt x="335598" y="392811"/>
                  </a:lnTo>
                  <a:lnTo>
                    <a:pt x="335598" y="1833436"/>
                  </a:lnTo>
                  <a:lnTo>
                    <a:pt x="311277" y="1830832"/>
                  </a:lnTo>
                  <a:lnTo>
                    <a:pt x="311277" y="1827403"/>
                  </a:lnTo>
                  <a:lnTo>
                    <a:pt x="302260" y="1827403"/>
                  </a:lnTo>
                  <a:lnTo>
                    <a:pt x="302260" y="1829880"/>
                  </a:lnTo>
                  <a:lnTo>
                    <a:pt x="275908" y="1827022"/>
                  </a:lnTo>
                  <a:lnTo>
                    <a:pt x="275908" y="1823847"/>
                  </a:lnTo>
                  <a:lnTo>
                    <a:pt x="266891" y="1823847"/>
                  </a:lnTo>
                  <a:lnTo>
                    <a:pt x="266891" y="1826069"/>
                  </a:lnTo>
                  <a:lnTo>
                    <a:pt x="240538" y="1823212"/>
                  </a:lnTo>
                  <a:lnTo>
                    <a:pt x="240538" y="1820228"/>
                  </a:lnTo>
                  <a:lnTo>
                    <a:pt x="231521" y="1820228"/>
                  </a:lnTo>
                  <a:lnTo>
                    <a:pt x="231521" y="1822260"/>
                  </a:lnTo>
                  <a:lnTo>
                    <a:pt x="205169" y="1819402"/>
                  </a:lnTo>
                  <a:lnTo>
                    <a:pt x="205169" y="1816608"/>
                  </a:lnTo>
                  <a:lnTo>
                    <a:pt x="196152" y="1816608"/>
                  </a:lnTo>
                  <a:lnTo>
                    <a:pt x="196152" y="1818386"/>
                  </a:lnTo>
                  <a:lnTo>
                    <a:pt x="169799" y="1815529"/>
                  </a:lnTo>
                  <a:lnTo>
                    <a:pt x="169799" y="1812988"/>
                  </a:lnTo>
                  <a:lnTo>
                    <a:pt x="166116" y="1812988"/>
                  </a:lnTo>
                  <a:lnTo>
                    <a:pt x="166116" y="1484122"/>
                  </a:lnTo>
                  <a:lnTo>
                    <a:pt x="170117" y="1484757"/>
                  </a:lnTo>
                  <a:lnTo>
                    <a:pt x="171577" y="1475867"/>
                  </a:lnTo>
                  <a:lnTo>
                    <a:pt x="166116" y="1474978"/>
                  </a:lnTo>
                  <a:lnTo>
                    <a:pt x="166116" y="1323023"/>
                  </a:lnTo>
                  <a:lnTo>
                    <a:pt x="170117" y="1323657"/>
                  </a:lnTo>
                  <a:lnTo>
                    <a:pt x="171577" y="1314767"/>
                  </a:lnTo>
                  <a:lnTo>
                    <a:pt x="166116" y="1313879"/>
                  </a:lnTo>
                  <a:lnTo>
                    <a:pt x="166116" y="1168781"/>
                  </a:lnTo>
                  <a:cubicBezTo>
                    <a:pt x="166116" y="1168527"/>
                    <a:pt x="165989" y="1165416"/>
                    <a:pt x="165354" y="1160145"/>
                  </a:cubicBezTo>
                  <a:lnTo>
                    <a:pt x="170117" y="1160907"/>
                  </a:lnTo>
                  <a:lnTo>
                    <a:pt x="171577" y="1152017"/>
                  </a:lnTo>
                  <a:lnTo>
                    <a:pt x="164148" y="1150810"/>
                  </a:lnTo>
                  <a:cubicBezTo>
                    <a:pt x="157290" y="1105853"/>
                    <a:pt x="127317" y="989965"/>
                    <a:pt x="952" y="962279"/>
                  </a:cubicBezTo>
                  <a:lnTo>
                    <a:pt x="952" y="959358"/>
                  </a:lnTo>
                  <a:lnTo>
                    <a:pt x="63" y="959358"/>
                  </a:lnTo>
                  <a:lnTo>
                    <a:pt x="63" y="1604836"/>
                  </a:lnTo>
                  <a:lnTo>
                    <a:pt x="952" y="1604836"/>
                  </a:lnTo>
                  <a:lnTo>
                    <a:pt x="952" y="1599374"/>
                  </a:lnTo>
                  <a:lnTo>
                    <a:pt x="157099" y="1617599"/>
                  </a:lnTo>
                  <a:lnTo>
                    <a:pt x="157099" y="1706181"/>
                  </a:lnTo>
                  <a:lnTo>
                    <a:pt x="0" y="1687830"/>
                  </a:lnTo>
                  <a:lnTo>
                    <a:pt x="0" y="1696911"/>
                  </a:lnTo>
                  <a:lnTo>
                    <a:pt x="157099" y="1715262"/>
                  </a:lnTo>
                  <a:lnTo>
                    <a:pt x="157099" y="1814131"/>
                  </a:lnTo>
                  <a:lnTo>
                    <a:pt x="134430" y="1811718"/>
                  </a:lnTo>
                  <a:lnTo>
                    <a:pt x="134430" y="1809369"/>
                  </a:lnTo>
                  <a:lnTo>
                    <a:pt x="125413" y="1809369"/>
                  </a:lnTo>
                  <a:lnTo>
                    <a:pt x="125413" y="1810766"/>
                  </a:lnTo>
                  <a:lnTo>
                    <a:pt x="99060" y="1807909"/>
                  </a:lnTo>
                  <a:lnTo>
                    <a:pt x="99060" y="1805749"/>
                  </a:lnTo>
                  <a:lnTo>
                    <a:pt x="90043" y="1805749"/>
                  </a:lnTo>
                  <a:lnTo>
                    <a:pt x="90043" y="1806892"/>
                  </a:lnTo>
                  <a:lnTo>
                    <a:pt x="63690" y="1804035"/>
                  </a:lnTo>
                  <a:lnTo>
                    <a:pt x="63690" y="1802130"/>
                  </a:lnTo>
                  <a:lnTo>
                    <a:pt x="54674" y="1802130"/>
                  </a:lnTo>
                  <a:lnTo>
                    <a:pt x="54674" y="1803082"/>
                  </a:lnTo>
                  <a:lnTo>
                    <a:pt x="28321" y="1800225"/>
                  </a:lnTo>
                  <a:lnTo>
                    <a:pt x="28321" y="1798511"/>
                  </a:lnTo>
                  <a:lnTo>
                    <a:pt x="19304" y="1798511"/>
                  </a:lnTo>
                  <a:lnTo>
                    <a:pt x="19304" y="1799209"/>
                  </a:lnTo>
                  <a:lnTo>
                    <a:pt x="0" y="1797113"/>
                  </a:lnTo>
                  <a:lnTo>
                    <a:pt x="0" y="1806194"/>
                  </a:lnTo>
                  <a:lnTo>
                    <a:pt x="19304" y="1808289"/>
                  </a:lnTo>
                  <a:lnTo>
                    <a:pt x="19304" y="2032508"/>
                  </a:lnTo>
                  <a:lnTo>
                    <a:pt x="0" y="2030857"/>
                  </a:lnTo>
                  <a:lnTo>
                    <a:pt x="0" y="2039874"/>
                  </a:lnTo>
                  <a:lnTo>
                    <a:pt x="912305" y="2118995"/>
                  </a:lnTo>
                  <a:lnTo>
                    <a:pt x="912305" y="2119503"/>
                  </a:lnTo>
                  <a:lnTo>
                    <a:pt x="918464" y="2119503"/>
                  </a:lnTo>
                  <a:lnTo>
                    <a:pt x="1996821" y="2213038"/>
                  </a:lnTo>
                  <a:lnTo>
                    <a:pt x="1996821" y="2213356"/>
                  </a:lnTo>
                  <a:lnTo>
                    <a:pt x="2000377" y="2213356"/>
                  </a:lnTo>
                  <a:lnTo>
                    <a:pt x="2021904" y="2215198"/>
                  </a:lnTo>
                  <a:lnTo>
                    <a:pt x="2021904" y="2216150"/>
                  </a:lnTo>
                  <a:lnTo>
                    <a:pt x="2030921" y="2216150"/>
                  </a:lnTo>
                  <a:lnTo>
                    <a:pt x="2030921" y="2215960"/>
                  </a:lnTo>
                  <a:lnTo>
                    <a:pt x="3148648" y="2312924"/>
                  </a:lnTo>
                  <a:lnTo>
                    <a:pt x="3148648" y="3149791"/>
                  </a:lnTo>
                  <a:lnTo>
                    <a:pt x="3081401" y="3149791"/>
                  </a:lnTo>
                  <a:lnTo>
                    <a:pt x="3081401" y="2693606"/>
                  </a:lnTo>
                  <a:cubicBezTo>
                    <a:pt x="3081401" y="2693162"/>
                    <a:pt x="3083052" y="2646680"/>
                    <a:pt x="3074289" y="2590102"/>
                  </a:cubicBezTo>
                  <a:cubicBezTo>
                    <a:pt x="3066161" y="2537650"/>
                    <a:pt x="3047175" y="2465387"/>
                    <a:pt x="3002725" y="2419286"/>
                  </a:cubicBezTo>
                  <a:cubicBezTo>
                    <a:pt x="2972753" y="2388172"/>
                    <a:pt x="2934843" y="2372360"/>
                    <a:pt x="2890012" y="2372360"/>
                  </a:cubicBezTo>
                  <a:cubicBezTo>
                    <a:pt x="2889949" y="2372360"/>
                    <a:pt x="2889822" y="2372360"/>
                    <a:pt x="2889758" y="2372360"/>
                  </a:cubicBezTo>
                  <a:cubicBezTo>
                    <a:pt x="2839339" y="2372424"/>
                    <a:pt x="2798255" y="2389315"/>
                    <a:pt x="2767521" y="2422588"/>
                  </a:cubicBezTo>
                  <a:cubicBezTo>
                    <a:pt x="2755202" y="2435924"/>
                    <a:pt x="2745359" y="2451100"/>
                    <a:pt x="2737422" y="2467038"/>
                  </a:cubicBezTo>
                  <a:cubicBezTo>
                    <a:pt x="2732977" y="2472817"/>
                    <a:pt x="2730818" y="2476944"/>
                    <a:pt x="2730564" y="2477516"/>
                  </a:cubicBezTo>
                  <a:lnTo>
                    <a:pt x="2732215" y="2478342"/>
                  </a:lnTo>
                  <a:cubicBezTo>
                    <a:pt x="2718943" y="2508694"/>
                    <a:pt x="2712085" y="2540635"/>
                    <a:pt x="2708593" y="2566416"/>
                  </a:cubicBezTo>
                  <a:cubicBezTo>
                    <a:pt x="2702370" y="2612517"/>
                    <a:pt x="2705037" y="2648394"/>
                    <a:pt x="2705100" y="2649537"/>
                  </a:cubicBezTo>
                  <a:lnTo>
                    <a:pt x="2705100" y="3149791"/>
                  </a:lnTo>
                  <a:lnTo>
                    <a:pt x="2615946" y="3149791"/>
                  </a:lnTo>
                  <a:lnTo>
                    <a:pt x="2615946" y="2661603"/>
                  </a:lnTo>
                  <a:cubicBezTo>
                    <a:pt x="2615946" y="2661094"/>
                    <a:pt x="2617661" y="2610104"/>
                    <a:pt x="2608453" y="2548509"/>
                  </a:cubicBezTo>
                  <a:cubicBezTo>
                    <a:pt x="2599881" y="2491423"/>
                    <a:pt x="2579942" y="2413254"/>
                    <a:pt x="2533396" y="2365058"/>
                  </a:cubicBezTo>
                  <a:cubicBezTo>
                    <a:pt x="2504059" y="2334705"/>
                    <a:pt x="2467483" y="2319274"/>
                    <a:pt x="2424557" y="2319274"/>
                  </a:cubicBezTo>
                  <a:cubicBezTo>
                    <a:pt x="2424494" y="2319274"/>
                    <a:pt x="2424367" y="2319274"/>
                    <a:pt x="2424303" y="2319274"/>
                  </a:cubicBezTo>
                  <a:cubicBezTo>
                    <a:pt x="2375980" y="2319337"/>
                    <a:pt x="2336102" y="2335911"/>
                    <a:pt x="2305812" y="2368486"/>
                  </a:cubicBezTo>
                  <a:cubicBezTo>
                    <a:pt x="2291525" y="2383854"/>
                    <a:pt x="2280285" y="2401761"/>
                    <a:pt x="2271332" y="2420811"/>
                  </a:cubicBezTo>
                  <a:cubicBezTo>
                    <a:pt x="2267204" y="2426589"/>
                    <a:pt x="2265236" y="2430653"/>
                    <a:pt x="2264982" y="2431288"/>
                  </a:cubicBezTo>
                  <a:lnTo>
                    <a:pt x="2266442" y="2431986"/>
                  </a:lnTo>
                  <a:cubicBezTo>
                    <a:pt x="2232851" y="2513521"/>
                    <a:pt x="2239201" y="2609660"/>
                    <a:pt x="2239582" y="2614549"/>
                  </a:cubicBezTo>
                  <a:lnTo>
                    <a:pt x="2239582" y="3149727"/>
                  </a:lnTo>
                  <a:lnTo>
                    <a:pt x="2068259" y="3149727"/>
                  </a:lnTo>
                  <a:lnTo>
                    <a:pt x="2068259" y="2615692"/>
                  </a:lnTo>
                  <a:cubicBezTo>
                    <a:pt x="2068259" y="2365756"/>
                    <a:pt x="1942465" y="2338768"/>
                    <a:pt x="1888363" y="2338768"/>
                  </a:cubicBezTo>
                  <a:cubicBezTo>
                    <a:pt x="1888046" y="2338768"/>
                    <a:pt x="1887792" y="2338768"/>
                    <a:pt x="1887474" y="2338768"/>
                  </a:cubicBezTo>
                  <a:cubicBezTo>
                    <a:pt x="1887093" y="2338642"/>
                    <a:pt x="1886648" y="2338451"/>
                    <a:pt x="1886331" y="2338324"/>
                  </a:cubicBezTo>
                  <a:lnTo>
                    <a:pt x="1886204" y="2338768"/>
                  </a:lnTo>
                  <a:cubicBezTo>
                    <a:pt x="1843723" y="2339213"/>
                    <a:pt x="1814449" y="2352294"/>
                    <a:pt x="1795145" y="2366391"/>
                  </a:cubicBezTo>
                  <a:cubicBezTo>
                    <a:pt x="1800035" y="2359279"/>
                    <a:pt x="1805369" y="2352485"/>
                    <a:pt x="1811211" y="2346198"/>
                  </a:cubicBezTo>
                  <a:cubicBezTo>
                    <a:pt x="1843024" y="2311844"/>
                    <a:pt x="1885632" y="2294382"/>
                    <a:pt x="1937829" y="2294318"/>
                  </a:cubicBezTo>
                  <a:cubicBezTo>
                    <a:pt x="1937893" y="2294318"/>
                    <a:pt x="1938020" y="2294318"/>
                    <a:pt x="1938084" y="2294318"/>
                  </a:cubicBezTo>
                  <a:cubicBezTo>
                    <a:pt x="1984248" y="2294318"/>
                    <a:pt x="2023364" y="2310574"/>
                    <a:pt x="2054352" y="2342705"/>
                  </a:cubicBezTo>
                  <a:cubicBezTo>
                    <a:pt x="2145284" y="2437003"/>
                    <a:pt x="2138807" y="2638425"/>
                    <a:pt x="2138680" y="2640648"/>
                  </a:cubicBezTo>
                  <a:lnTo>
                    <a:pt x="2138680" y="3148393"/>
                  </a:lnTo>
                  <a:lnTo>
                    <a:pt x="2147697" y="3148393"/>
                  </a:lnTo>
                  <a:lnTo>
                    <a:pt x="2147697" y="2640838"/>
                  </a:lnTo>
                  <a:cubicBezTo>
                    <a:pt x="2147697" y="2640330"/>
                    <a:pt x="2149539" y="2588641"/>
                    <a:pt x="2139823" y="2525776"/>
                  </a:cubicBezTo>
                  <a:cubicBezTo>
                    <a:pt x="2130870" y="2467483"/>
                    <a:pt x="2109851" y="2387410"/>
                    <a:pt x="2060829" y="2336546"/>
                  </a:cubicBezTo>
                  <a:cubicBezTo>
                    <a:pt x="2028063" y="2302574"/>
                    <a:pt x="1986788" y="2285365"/>
                    <a:pt x="1938084" y="2285365"/>
                  </a:cubicBezTo>
                  <a:cubicBezTo>
                    <a:pt x="1938020" y="2285365"/>
                    <a:pt x="1937893" y="2285365"/>
                    <a:pt x="1937829" y="2285365"/>
                  </a:cubicBezTo>
                  <a:cubicBezTo>
                    <a:pt x="1882966" y="2285429"/>
                    <a:pt x="1838135" y="2303907"/>
                    <a:pt x="1804607" y="2340166"/>
                  </a:cubicBezTo>
                  <a:cubicBezTo>
                    <a:pt x="1790891" y="2355024"/>
                    <a:pt x="1779905" y="2372042"/>
                    <a:pt x="1771079" y="2389886"/>
                  </a:cubicBezTo>
                  <a:cubicBezTo>
                    <a:pt x="1766189" y="2396299"/>
                    <a:pt x="1763776" y="2400935"/>
                    <a:pt x="1763459" y="2401570"/>
                  </a:cubicBezTo>
                  <a:lnTo>
                    <a:pt x="1765237" y="2402459"/>
                  </a:lnTo>
                  <a:cubicBezTo>
                    <a:pt x="1750759" y="2435924"/>
                    <a:pt x="1743266" y="2471103"/>
                    <a:pt x="1739392" y="2499550"/>
                  </a:cubicBezTo>
                  <a:cubicBezTo>
                    <a:pt x="1732471" y="2550795"/>
                    <a:pt x="1735519" y="2591943"/>
                    <a:pt x="1735519" y="2592006"/>
                  </a:cubicBezTo>
                  <a:lnTo>
                    <a:pt x="1735519" y="3148393"/>
                  </a:lnTo>
                  <a:lnTo>
                    <a:pt x="1744536" y="3148393"/>
                  </a:lnTo>
                  <a:lnTo>
                    <a:pt x="1744536" y="2591689"/>
                  </a:lnTo>
                  <a:cubicBezTo>
                    <a:pt x="1744409" y="2590355"/>
                    <a:pt x="1736789" y="2480755"/>
                    <a:pt x="1778445" y="2395284"/>
                  </a:cubicBezTo>
                  <a:cubicBezTo>
                    <a:pt x="1791208" y="2378900"/>
                    <a:pt x="1823339" y="2348674"/>
                    <a:pt x="1886077" y="2347912"/>
                  </a:cubicBezTo>
                  <a:cubicBezTo>
                    <a:pt x="1905953" y="2355913"/>
                    <a:pt x="1975231" y="2396427"/>
                    <a:pt x="1975231" y="2569655"/>
                  </a:cubicBezTo>
                  <a:lnTo>
                    <a:pt x="1975231" y="3148393"/>
                  </a:lnTo>
                  <a:lnTo>
                    <a:pt x="1984248" y="3148393"/>
                  </a:lnTo>
                  <a:lnTo>
                    <a:pt x="1984248" y="2569655"/>
                  </a:lnTo>
                  <a:cubicBezTo>
                    <a:pt x="1984248" y="2425002"/>
                    <a:pt x="1935988" y="2369439"/>
                    <a:pt x="1906334" y="2348929"/>
                  </a:cubicBezTo>
                  <a:cubicBezTo>
                    <a:pt x="1963229" y="2355533"/>
                    <a:pt x="2059369" y="2398840"/>
                    <a:pt x="2059369" y="2615755"/>
                  </a:cubicBezTo>
                  <a:lnTo>
                    <a:pt x="2059369" y="3149791"/>
                  </a:lnTo>
                  <a:lnTo>
                    <a:pt x="1547114" y="3149791"/>
                  </a:lnTo>
                  <a:lnTo>
                    <a:pt x="1547114" y="2590292"/>
                  </a:lnTo>
                  <a:cubicBezTo>
                    <a:pt x="1547114" y="2329434"/>
                    <a:pt x="1402652" y="2301240"/>
                    <a:pt x="1340485" y="2301240"/>
                  </a:cubicBezTo>
                  <a:cubicBezTo>
                    <a:pt x="1340104" y="2301240"/>
                    <a:pt x="1339723" y="2301240"/>
                    <a:pt x="1339279" y="2301240"/>
                  </a:cubicBezTo>
                  <a:cubicBezTo>
                    <a:pt x="1338771" y="2301049"/>
                    <a:pt x="1338199" y="2300859"/>
                    <a:pt x="1337755" y="2300732"/>
                  </a:cubicBezTo>
                  <a:lnTo>
                    <a:pt x="1337564" y="2301240"/>
                  </a:lnTo>
                  <a:cubicBezTo>
                    <a:pt x="1287018" y="2301811"/>
                    <a:pt x="1252792" y="2316480"/>
                    <a:pt x="1230821" y="2331784"/>
                  </a:cubicBezTo>
                  <a:cubicBezTo>
                    <a:pt x="1234885" y="2326323"/>
                    <a:pt x="1239203" y="2321052"/>
                    <a:pt x="1243838" y="2315972"/>
                  </a:cubicBezTo>
                  <a:cubicBezTo>
                    <a:pt x="1281367" y="2275142"/>
                    <a:pt x="1332992" y="2254377"/>
                    <a:pt x="1397445" y="2254313"/>
                  </a:cubicBezTo>
                  <a:cubicBezTo>
                    <a:pt x="1397572" y="2254313"/>
                    <a:pt x="1397635" y="2254313"/>
                    <a:pt x="1397762" y="2254313"/>
                  </a:cubicBezTo>
                  <a:cubicBezTo>
                    <a:pt x="1454976" y="2254313"/>
                    <a:pt x="1502728" y="2273808"/>
                    <a:pt x="1539748" y="2312353"/>
                  </a:cubicBezTo>
                  <a:cubicBezTo>
                    <a:pt x="1636903" y="2413508"/>
                    <a:pt x="1629728" y="2614105"/>
                    <a:pt x="1629664" y="2616327"/>
                  </a:cubicBezTo>
                  <a:lnTo>
                    <a:pt x="1629664" y="3146742"/>
                  </a:lnTo>
                  <a:lnTo>
                    <a:pt x="1638681" y="3146742"/>
                  </a:lnTo>
                  <a:lnTo>
                    <a:pt x="1638681" y="2616517"/>
                  </a:lnTo>
                  <a:cubicBezTo>
                    <a:pt x="1638745" y="2614486"/>
                    <a:pt x="1646111" y="2410142"/>
                    <a:pt x="1546289" y="2306130"/>
                  </a:cubicBezTo>
                  <a:cubicBezTo>
                    <a:pt x="1507554" y="2265743"/>
                    <a:pt x="1457579" y="2245297"/>
                    <a:pt x="1397826" y="2245297"/>
                  </a:cubicBezTo>
                  <a:cubicBezTo>
                    <a:pt x="1397699" y="2245297"/>
                    <a:pt x="1397635" y="2245297"/>
                    <a:pt x="1397508" y="2245297"/>
                  </a:cubicBezTo>
                  <a:cubicBezTo>
                    <a:pt x="1330452" y="2245360"/>
                    <a:pt x="1276541" y="2267141"/>
                    <a:pt x="1237298" y="2309940"/>
                  </a:cubicBezTo>
                  <a:cubicBezTo>
                    <a:pt x="1224852" y="2323529"/>
                    <a:pt x="1214565" y="2338578"/>
                    <a:pt x="1205992" y="2354262"/>
                  </a:cubicBezTo>
                  <a:cubicBezTo>
                    <a:pt x="1200341" y="2360993"/>
                    <a:pt x="1197610" y="2365756"/>
                    <a:pt x="1197229" y="2366455"/>
                  </a:cubicBezTo>
                  <a:lnTo>
                    <a:pt x="1199198" y="2367534"/>
                  </a:lnTo>
                  <a:cubicBezTo>
                    <a:pt x="1181862" y="2404047"/>
                    <a:pt x="1173163" y="2442528"/>
                    <a:pt x="1168908" y="2473135"/>
                  </a:cubicBezTo>
                  <a:cubicBezTo>
                    <a:pt x="1161733" y="2524633"/>
                    <a:pt x="1165035" y="2565463"/>
                    <a:pt x="1165098" y="2565463"/>
                  </a:cubicBezTo>
                  <a:lnTo>
                    <a:pt x="1165098" y="3146679"/>
                  </a:lnTo>
                  <a:lnTo>
                    <a:pt x="1174115" y="3146679"/>
                  </a:lnTo>
                  <a:lnTo>
                    <a:pt x="1174115" y="2565083"/>
                  </a:lnTo>
                  <a:cubicBezTo>
                    <a:pt x="1173988" y="2563749"/>
                    <a:pt x="1165162" y="2449449"/>
                    <a:pt x="1212977" y="2360168"/>
                  </a:cubicBezTo>
                  <a:cubicBezTo>
                    <a:pt x="1227773" y="2343023"/>
                    <a:pt x="1265111" y="2310955"/>
                    <a:pt x="1337945" y="2310130"/>
                  </a:cubicBezTo>
                  <a:cubicBezTo>
                    <a:pt x="1360488" y="2318258"/>
                    <a:pt x="1441260" y="2360231"/>
                    <a:pt x="1441260" y="2542032"/>
                  </a:cubicBezTo>
                  <a:lnTo>
                    <a:pt x="1441260" y="3146616"/>
                  </a:lnTo>
                  <a:lnTo>
                    <a:pt x="1450277" y="3146616"/>
                  </a:lnTo>
                  <a:lnTo>
                    <a:pt x="1450277" y="2542032"/>
                  </a:lnTo>
                  <a:cubicBezTo>
                    <a:pt x="1450277" y="2389886"/>
                    <a:pt x="1394079" y="2332101"/>
                    <a:pt x="1359980" y="2311083"/>
                  </a:cubicBezTo>
                  <a:cubicBezTo>
                    <a:pt x="1425575" y="2317560"/>
                    <a:pt x="1538161" y="2362010"/>
                    <a:pt x="1538161" y="2590165"/>
                  </a:cubicBezTo>
                  <a:lnTo>
                    <a:pt x="1538161" y="3149663"/>
                  </a:lnTo>
                  <a:lnTo>
                    <a:pt x="962914" y="3149663"/>
                  </a:lnTo>
                  <a:lnTo>
                    <a:pt x="962914" y="2566035"/>
                  </a:lnTo>
                  <a:cubicBezTo>
                    <a:pt x="962914" y="2293366"/>
                    <a:pt x="808736" y="2263966"/>
                    <a:pt x="742442" y="2263966"/>
                  </a:cubicBezTo>
                  <a:cubicBezTo>
                    <a:pt x="653987" y="2263966"/>
                    <a:pt x="600520" y="2348611"/>
                    <a:pt x="580644" y="2387410"/>
                  </a:cubicBezTo>
                  <a:cubicBezTo>
                    <a:pt x="591503" y="2349944"/>
                    <a:pt x="609092" y="2311717"/>
                    <a:pt x="637286" y="2280984"/>
                  </a:cubicBezTo>
                  <a:cubicBezTo>
                    <a:pt x="677545" y="2237042"/>
                    <a:pt x="733425" y="2214690"/>
                    <a:pt x="803339" y="2214626"/>
                  </a:cubicBezTo>
                  <a:cubicBezTo>
                    <a:pt x="803466" y="2214626"/>
                    <a:pt x="803529" y="2214626"/>
                    <a:pt x="803656" y="2214626"/>
                  </a:cubicBezTo>
                  <a:cubicBezTo>
                    <a:pt x="865822" y="2214626"/>
                    <a:pt x="917511" y="2235644"/>
                    <a:pt x="957389" y="2277174"/>
                  </a:cubicBezTo>
                  <a:cubicBezTo>
                    <a:pt x="1059498" y="2383536"/>
                    <a:pt x="1051878" y="2591117"/>
                    <a:pt x="1051814" y="2593340"/>
                  </a:cubicBezTo>
                  <a:lnTo>
                    <a:pt x="1051814" y="3148012"/>
                  </a:lnTo>
                  <a:lnTo>
                    <a:pt x="1060831" y="3148012"/>
                  </a:lnTo>
                  <a:lnTo>
                    <a:pt x="1060831" y="2593530"/>
                  </a:lnTo>
                  <a:cubicBezTo>
                    <a:pt x="1060895" y="2591435"/>
                    <a:pt x="1068705" y="2380107"/>
                    <a:pt x="963930" y="2270950"/>
                  </a:cubicBezTo>
                  <a:cubicBezTo>
                    <a:pt x="922338" y="2227580"/>
                    <a:pt x="868426" y="2205609"/>
                    <a:pt x="803720" y="2205609"/>
                  </a:cubicBezTo>
                  <a:cubicBezTo>
                    <a:pt x="803593" y="2205609"/>
                    <a:pt x="803466" y="2205609"/>
                    <a:pt x="803402" y="2205609"/>
                  </a:cubicBezTo>
                  <a:cubicBezTo>
                    <a:pt x="730885" y="2205673"/>
                    <a:pt x="672783" y="2229041"/>
                    <a:pt x="630746" y="2274887"/>
                  </a:cubicBezTo>
                  <a:cubicBezTo>
                    <a:pt x="586740" y="2322893"/>
                    <a:pt x="567817" y="2388108"/>
                    <a:pt x="559943" y="2441829"/>
                  </a:cubicBezTo>
                  <a:cubicBezTo>
                    <a:pt x="559880" y="2442019"/>
                    <a:pt x="559816" y="2442210"/>
                    <a:pt x="559753" y="2442400"/>
                  </a:cubicBezTo>
                  <a:lnTo>
                    <a:pt x="559880" y="2442464"/>
                  </a:lnTo>
                  <a:cubicBezTo>
                    <a:pt x="551942" y="2497011"/>
                    <a:pt x="555308" y="2539619"/>
                    <a:pt x="555371" y="2540254"/>
                  </a:cubicBezTo>
                  <a:lnTo>
                    <a:pt x="555371" y="3148076"/>
                  </a:lnTo>
                  <a:lnTo>
                    <a:pt x="564388" y="3148076"/>
                  </a:lnTo>
                  <a:lnTo>
                    <a:pt x="564388" y="2539873"/>
                  </a:lnTo>
                  <a:cubicBezTo>
                    <a:pt x="564325" y="2539048"/>
                    <a:pt x="561023" y="2497518"/>
                    <a:pt x="568643" y="2444433"/>
                  </a:cubicBezTo>
                  <a:cubicBezTo>
                    <a:pt x="597980" y="2362391"/>
                    <a:pt x="649542" y="2313368"/>
                    <a:pt x="706755" y="2313368"/>
                  </a:cubicBezTo>
                  <a:cubicBezTo>
                    <a:pt x="768477" y="2313368"/>
                    <a:pt x="805244" y="2336419"/>
                    <a:pt x="826008" y="2388235"/>
                  </a:cubicBezTo>
                  <a:cubicBezTo>
                    <a:pt x="846392" y="2439035"/>
                    <a:pt x="850519" y="2516315"/>
                    <a:pt x="850519" y="2616581"/>
                  </a:cubicBezTo>
                  <a:lnTo>
                    <a:pt x="850519" y="3148012"/>
                  </a:lnTo>
                  <a:lnTo>
                    <a:pt x="859536" y="3148012"/>
                  </a:lnTo>
                  <a:lnTo>
                    <a:pt x="859536" y="2616581"/>
                  </a:lnTo>
                  <a:cubicBezTo>
                    <a:pt x="859536" y="2427986"/>
                    <a:pt x="848932" y="2304352"/>
                    <a:pt x="706755" y="2304352"/>
                  </a:cubicBezTo>
                  <a:cubicBezTo>
                    <a:pt x="674815" y="2304352"/>
                    <a:pt x="644652" y="2318449"/>
                    <a:pt x="618681" y="2344039"/>
                  </a:cubicBezTo>
                  <a:cubicBezTo>
                    <a:pt x="645668" y="2308987"/>
                    <a:pt x="686880" y="2272983"/>
                    <a:pt x="742569" y="2272983"/>
                  </a:cubicBezTo>
                  <a:cubicBezTo>
                    <a:pt x="806133" y="2272983"/>
                    <a:pt x="954088" y="2301558"/>
                    <a:pt x="954088" y="2566099"/>
                  </a:cubicBezTo>
                  <a:lnTo>
                    <a:pt x="954088" y="3149727"/>
                  </a:lnTo>
                  <a:lnTo>
                    <a:pt x="0" y="3149727"/>
                  </a:lnTo>
                  <a:lnTo>
                    <a:pt x="0" y="3158744"/>
                  </a:lnTo>
                  <a:lnTo>
                    <a:pt x="3153156" y="3158744"/>
                  </a:lnTo>
                  <a:lnTo>
                    <a:pt x="3157665" y="3158744"/>
                  </a:lnTo>
                  <a:lnTo>
                    <a:pt x="3421253" y="3158744"/>
                  </a:lnTo>
                  <a:lnTo>
                    <a:pt x="3421253" y="3195447"/>
                  </a:lnTo>
                  <a:lnTo>
                    <a:pt x="0" y="3220149"/>
                  </a:lnTo>
                  <a:lnTo>
                    <a:pt x="0" y="3229166"/>
                  </a:lnTo>
                  <a:lnTo>
                    <a:pt x="3544761" y="3203575"/>
                  </a:lnTo>
                  <a:lnTo>
                    <a:pt x="3544761" y="3244786"/>
                  </a:lnTo>
                  <a:lnTo>
                    <a:pt x="0" y="3270822"/>
                  </a:lnTo>
                  <a:lnTo>
                    <a:pt x="0" y="3279838"/>
                  </a:lnTo>
                  <a:lnTo>
                    <a:pt x="3656330" y="3252978"/>
                  </a:lnTo>
                  <a:lnTo>
                    <a:pt x="3656330" y="3294634"/>
                  </a:lnTo>
                  <a:lnTo>
                    <a:pt x="0" y="3332099"/>
                  </a:lnTo>
                  <a:lnTo>
                    <a:pt x="0" y="3341116"/>
                  </a:lnTo>
                  <a:lnTo>
                    <a:pt x="3776409" y="3302381"/>
                  </a:lnTo>
                  <a:lnTo>
                    <a:pt x="3776409" y="3345053"/>
                  </a:lnTo>
                  <a:lnTo>
                    <a:pt x="0" y="3390519"/>
                  </a:lnTo>
                  <a:lnTo>
                    <a:pt x="0" y="3399536"/>
                  </a:lnTo>
                  <a:lnTo>
                    <a:pt x="3913315" y="3352419"/>
                  </a:lnTo>
                  <a:lnTo>
                    <a:pt x="3913315" y="3377121"/>
                  </a:lnTo>
                  <a:lnTo>
                    <a:pt x="4017074" y="3377121"/>
                  </a:lnTo>
                  <a:lnTo>
                    <a:pt x="4017074" y="3376041"/>
                  </a:lnTo>
                  <a:lnTo>
                    <a:pt x="5888419" y="3349435"/>
                  </a:lnTo>
                  <a:lnTo>
                    <a:pt x="5892864" y="3349371"/>
                  </a:lnTo>
                  <a:lnTo>
                    <a:pt x="5892864" y="3300095"/>
                  </a:lnTo>
                  <a:lnTo>
                    <a:pt x="6355080" y="3293999"/>
                  </a:lnTo>
                  <a:lnTo>
                    <a:pt x="6359525" y="3293936"/>
                  </a:lnTo>
                  <a:lnTo>
                    <a:pt x="6359525" y="1608264"/>
                  </a:lnTo>
                  <a:lnTo>
                    <a:pt x="6594094" y="1608392"/>
                  </a:lnTo>
                  <a:lnTo>
                    <a:pt x="6594094" y="1599374"/>
                  </a:lnTo>
                  <a:lnTo>
                    <a:pt x="6293168" y="1599374"/>
                  </a:lnTo>
                  <a:close/>
                  <a:moveTo>
                    <a:pt x="54674" y="2035747"/>
                  </a:moveTo>
                  <a:lnTo>
                    <a:pt x="28321" y="2033461"/>
                  </a:lnTo>
                  <a:lnTo>
                    <a:pt x="28321" y="1809432"/>
                  </a:lnTo>
                  <a:lnTo>
                    <a:pt x="54674" y="1812290"/>
                  </a:lnTo>
                  <a:lnTo>
                    <a:pt x="54674" y="2035747"/>
                  </a:lnTo>
                  <a:close/>
                  <a:moveTo>
                    <a:pt x="90043" y="2038794"/>
                  </a:moveTo>
                  <a:lnTo>
                    <a:pt x="63690" y="2036509"/>
                  </a:lnTo>
                  <a:lnTo>
                    <a:pt x="63690" y="1813242"/>
                  </a:lnTo>
                  <a:lnTo>
                    <a:pt x="90043" y="1816100"/>
                  </a:lnTo>
                  <a:lnTo>
                    <a:pt x="90043" y="2038794"/>
                  </a:lnTo>
                  <a:close/>
                  <a:moveTo>
                    <a:pt x="125413" y="2041906"/>
                  </a:moveTo>
                  <a:lnTo>
                    <a:pt x="99060" y="2039620"/>
                  </a:lnTo>
                  <a:lnTo>
                    <a:pt x="99060" y="1817053"/>
                  </a:lnTo>
                  <a:lnTo>
                    <a:pt x="125413" y="1819910"/>
                  </a:lnTo>
                  <a:lnTo>
                    <a:pt x="125413" y="2041906"/>
                  </a:lnTo>
                  <a:close/>
                  <a:moveTo>
                    <a:pt x="889" y="971613"/>
                  </a:moveTo>
                  <a:cubicBezTo>
                    <a:pt x="119698" y="998538"/>
                    <a:pt x="148273" y="1104837"/>
                    <a:pt x="155004" y="1149413"/>
                  </a:cubicBezTo>
                  <a:lnTo>
                    <a:pt x="889" y="1124458"/>
                  </a:lnTo>
                  <a:lnTo>
                    <a:pt x="889" y="971613"/>
                  </a:lnTo>
                  <a:close/>
                  <a:moveTo>
                    <a:pt x="889" y="1133538"/>
                  </a:moveTo>
                  <a:lnTo>
                    <a:pt x="156210" y="1158748"/>
                  </a:lnTo>
                  <a:cubicBezTo>
                    <a:pt x="156845" y="1164400"/>
                    <a:pt x="157036" y="1168082"/>
                    <a:pt x="157036" y="1169035"/>
                  </a:cubicBezTo>
                  <a:lnTo>
                    <a:pt x="157036" y="1312545"/>
                  </a:lnTo>
                  <a:lnTo>
                    <a:pt x="889" y="1287209"/>
                  </a:lnTo>
                  <a:lnTo>
                    <a:pt x="889" y="1133538"/>
                  </a:lnTo>
                  <a:close/>
                  <a:moveTo>
                    <a:pt x="889" y="1296289"/>
                  </a:moveTo>
                  <a:lnTo>
                    <a:pt x="157036" y="1321625"/>
                  </a:lnTo>
                  <a:lnTo>
                    <a:pt x="157036" y="1473581"/>
                  </a:lnTo>
                  <a:lnTo>
                    <a:pt x="889" y="1448244"/>
                  </a:lnTo>
                  <a:lnTo>
                    <a:pt x="889" y="1296289"/>
                  </a:lnTo>
                  <a:close/>
                  <a:moveTo>
                    <a:pt x="889" y="1590421"/>
                  </a:moveTo>
                  <a:lnTo>
                    <a:pt x="889" y="1457388"/>
                  </a:lnTo>
                  <a:lnTo>
                    <a:pt x="157036" y="1482725"/>
                  </a:lnTo>
                  <a:lnTo>
                    <a:pt x="157036" y="1608645"/>
                  </a:lnTo>
                  <a:lnTo>
                    <a:pt x="889" y="1590421"/>
                  </a:lnTo>
                  <a:close/>
                  <a:moveTo>
                    <a:pt x="160782" y="2044954"/>
                  </a:moveTo>
                  <a:lnTo>
                    <a:pt x="134430" y="2042668"/>
                  </a:lnTo>
                  <a:lnTo>
                    <a:pt x="134430" y="1820862"/>
                  </a:lnTo>
                  <a:lnTo>
                    <a:pt x="157099" y="1823275"/>
                  </a:lnTo>
                  <a:lnTo>
                    <a:pt x="157099" y="1826133"/>
                  </a:lnTo>
                  <a:lnTo>
                    <a:pt x="160782" y="1826133"/>
                  </a:lnTo>
                  <a:lnTo>
                    <a:pt x="160782" y="2044954"/>
                  </a:lnTo>
                  <a:close/>
                  <a:moveTo>
                    <a:pt x="196152" y="2048002"/>
                  </a:moveTo>
                  <a:lnTo>
                    <a:pt x="169799" y="2045716"/>
                  </a:lnTo>
                  <a:lnTo>
                    <a:pt x="169799" y="1824609"/>
                  </a:lnTo>
                  <a:lnTo>
                    <a:pt x="196152" y="1827467"/>
                  </a:lnTo>
                  <a:lnTo>
                    <a:pt x="196152" y="2048002"/>
                  </a:lnTo>
                  <a:close/>
                  <a:moveTo>
                    <a:pt x="231521" y="2051113"/>
                  </a:moveTo>
                  <a:lnTo>
                    <a:pt x="205169" y="2048828"/>
                  </a:lnTo>
                  <a:lnTo>
                    <a:pt x="205169" y="1828482"/>
                  </a:lnTo>
                  <a:lnTo>
                    <a:pt x="231521" y="1831340"/>
                  </a:lnTo>
                  <a:lnTo>
                    <a:pt x="231521" y="2051113"/>
                  </a:lnTo>
                  <a:close/>
                  <a:moveTo>
                    <a:pt x="266891" y="2054161"/>
                  </a:moveTo>
                  <a:lnTo>
                    <a:pt x="240538" y="2051875"/>
                  </a:lnTo>
                  <a:lnTo>
                    <a:pt x="240538" y="1832229"/>
                  </a:lnTo>
                  <a:lnTo>
                    <a:pt x="266891" y="1835086"/>
                  </a:lnTo>
                  <a:lnTo>
                    <a:pt x="266891" y="2054161"/>
                  </a:lnTo>
                  <a:close/>
                  <a:moveTo>
                    <a:pt x="302260" y="2057210"/>
                  </a:moveTo>
                  <a:lnTo>
                    <a:pt x="275908" y="2054924"/>
                  </a:lnTo>
                  <a:lnTo>
                    <a:pt x="275908" y="1836039"/>
                  </a:lnTo>
                  <a:lnTo>
                    <a:pt x="302260" y="1838897"/>
                  </a:lnTo>
                  <a:lnTo>
                    <a:pt x="302260" y="2057210"/>
                  </a:lnTo>
                  <a:close/>
                  <a:moveTo>
                    <a:pt x="469583" y="2071751"/>
                  </a:moveTo>
                  <a:lnTo>
                    <a:pt x="311277" y="2058035"/>
                  </a:lnTo>
                  <a:lnTo>
                    <a:pt x="311277" y="1839912"/>
                  </a:lnTo>
                  <a:lnTo>
                    <a:pt x="335598" y="1842516"/>
                  </a:lnTo>
                  <a:lnTo>
                    <a:pt x="335598" y="2055050"/>
                  </a:lnTo>
                  <a:lnTo>
                    <a:pt x="344615" y="2055050"/>
                  </a:lnTo>
                  <a:lnTo>
                    <a:pt x="344615" y="43434"/>
                  </a:lnTo>
                  <a:lnTo>
                    <a:pt x="344488" y="42291"/>
                  </a:lnTo>
                  <a:cubicBezTo>
                    <a:pt x="344361" y="41910"/>
                    <a:pt x="342075" y="32702"/>
                    <a:pt x="348615" y="24257"/>
                  </a:cubicBezTo>
                  <a:cubicBezTo>
                    <a:pt x="356235" y="14414"/>
                    <a:pt x="373063" y="9207"/>
                    <a:pt x="397256" y="9207"/>
                  </a:cubicBezTo>
                  <a:cubicBezTo>
                    <a:pt x="457898" y="9207"/>
                    <a:pt x="468566" y="48006"/>
                    <a:pt x="469646" y="52514"/>
                  </a:cubicBezTo>
                  <a:lnTo>
                    <a:pt x="469646" y="2071751"/>
                  </a:lnTo>
                  <a:close/>
                  <a:moveTo>
                    <a:pt x="478536" y="1094232"/>
                  </a:moveTo>
                  <a:cubicBezTo>
                    <a:pt x="482473" y="1088898"/>
                    <a:pt x="502730" y="1063435"/>
                    <a:pt x="536766" y="1057338"/>
                  </a:cubicBezTo>
                  <a:cubicBezTo>
                    <a:pt x="540957" y="1056576"/>
                    <a:pt x="545148" y="1056259"/>
                    <a:pt x="549466" y="1056132"/>
                  </a:cubicBezTo>
                  <a:lnTo>
                    <a:pt x="549466" y="1210755"/>
                  </a:lnTo>
                  <a:lnTo>
                    <a:pt x="478536" y="1199261"/>
                  </a:lnTo>
                  <a:lnTo>
                    <a:pt x="478536" y="1094232"/>
                  </a:lnTo>
                  <a:close/>
                  <a:moveTo>
                    <a:pt x="478536" y="1208405"/>
                  </a:moveTo>
                  <a:lnTo>
                    <a:pt x="549466" y="1219899"/>
                  </a:lnTo>
                  <a:lnTo>
                    <a:pt x="549466" y="1373505"/>
                  </a:lnTo>
                  <a:lnTo>
                    <a:pt x="478536" y="1362011"/>
                  </a:lnTo>
                  <a:lnTo>
                    <a:pt x="478536" y="1208405"/>
                  </a:lnTo>
                  <a:close/>
                  <a:moveTo>
                    <a:pt x="478536" y="1371155"/>
                  </a:moveTo>
                  <a:lnTo>
                    <a:pt x="549466" y="1382649"/>
                  </a:lnTo>
                  <a:lnTo>
                    <a:pt x="549466" y="1534605"/>
                  </a:lnTo>
                  <a:lnTo>
                    <a:pt x="478536" y="1523111"/>
                  </a:lnTo>
                  <a:lnTo>
                    <a:pt x="478536" y="1371155"/>
                  </a:lnTo>
                  <a:close/>
                  <a:moveTo>
                    <a:pt x="478536" y="1532192"/>
                  </a:moveTo>
                  <a:lnTo>
                    <a:pt x="549466" y="1543685"/>
                  </a:lnTo>
                  <a:lnTo>
                    <a:pt x="549466" y="1652206"/>
                  </a:lnTo>
                  <a:lnTo>
                    <a:pt x="484378" y="1643888"/>
                  </a:lnTo>
                  <a:lnTo>
                    <a:pt x="483235" y="1652842"/>
                  </a:lnTo>
                  <a:lnTo>
                    <a:pt x="723075" y="1683512"/>
                  </a:lnTo>
                  <a:lnTo>
                    <a:pt x="723075" y="1772094"/>
                  </a:lnTo>
                  <a:lnTo>
                    <a:pt x="484378" y="1741551"/>
                  </a:lnTo>
                  <a:lnTo>
                    <a:pt x="483235" y="1750505"/>
                  </a:lnTo>
                  <a:lnTo>
                    <a:pt x="723075" y="1781175"/>
                  </a:lnTo>
                  <a:lnTo>
                    <a:pt x="723075" y="1875092"/>
                  </a:lnTo>
                  <a:lnTo>
                    <a:pt x="478536" y="1848803"/>
                  </a:lnTo>
                  <a:lnTo>
                    <a:pt x="478536" y="1532192"/>
                  </a:lnTo>
                  <a:close/>
                  <a:moveTo>
                    <a:pt x="715074" y="1246759"/>
                  </a:moveTo>
                  <a:cubicBezTo>
                    <a:pt x="715772" y="1250379"/>
                    <a:pt x="716407" y="1253871"/>
                    <a:pt x="716979" y="1257363"/>
                  </a:cubicBezTo>
                  <a:cubicBezTo>
                    <a:pt x="727012" y="1317942"/>
                    <a:pt x="723202" y="1369187"/>
                    <a:pt x="723138" y="1370012"/>
                  </a:cubicBezTo>
                  <a:lnTo>
                    <a:pt x="723138" y="1401699"/>
                  </a:lnTo>
                  <a:lnTo>
                    <a:pt x="558483" y="1375029"/>
                  </a:lnTo>
                  <a:lnTo>
                    <a:pt x="558483" y="1221423"/>
                  </a:lnTo>
                  <a:lnTo>
                    <a:pt x="715074" y="1246759"/>
                  </a:lnTo>
                  <a:close/>
                  <a:moveTo>
                    <a:pt x="558483" y="1212215"/>
                  </a:moveTo>
                  <a:lnTo>
                    <a:pt x="558483" y="1056195"/>
                  </a:lnTo>
                  <a:cubicBezTo>
                    <a:pt x="580327" y="1057783"/>
                    <a:pt x="603377" y="1067372"/>
                    <a:pt x="627190" y="1084770"/>
                  </a:cubicBezTo>
                  <a:cubicBezTo>
                    <a:pt x="678053" y="1121918"/>
                    <a:pt x="701929" y="1184847"/>
                    <a:pt x="713169" y="1237234"/>
                  </a:cubicBezTo>
                  <a:lnTo>
                    <a:pt x="558483" y="1212215"/>
                  </a:lnTo>
                  <a:close/>
                  <a:moveTo>
                    <a:pt x="723075" y="1410780"/>
                  </a:moveTo>
                  <a:lnTo>
                    <a:pt x="723075" y="1562735"/>
                  </a:lnTo>
                  <a:lnTo>
                    <a:pt x="558419" y="1536065"/>
                  </a:lnTo>
                  <a:lnTo>
                    <a:pt x="558419" y="1384110"/>
                  </a:lnTo>
                  <a:lnTo>
                    <a:pt x="723075" y="1410780"/>
                  </a:lnTo>
                  <a:close/>
                  <a:moveTo>
                    <a:pt x="723075" y="1571879"/>
                  </a:moveTo>
                  <a:lnTo>
                    <a:pt x="723075" y="1674431"/>
                  </a:lnTo>
                  <a:lnTo>
                    <a:pt x="558419" y="1653349"/>
                  </a:lnTo>
                  <a:lnTo>
                    <a:pt x="558419" y="1545145"/>
                  </a:lnTo>
                  <a:lnTo>
                    <a:pt x="723075" y="1571879"/>
                  </a:lnTo>
                  <a:close/>
                  <a:moveTo>
                    <a:pt x="531114" y="2077085"/>
                  </a:moveTo>
                  <a:lnTo>
                    <a:pt x="478536" y="2072513"/>
                  </a:lnTo>
                  <a:lnTo>
                    <a:pt x="478536" y="1857819"/>
                  </a:lnTo>
                  <a:lnTo>
                    <a:pt x="501777" y="1860296"/>
                  </a:lnTo>
                  <a:lnTo>
                    <a:pt x="501777" y="2073847"/>
                  </a:lnTo>
                  <a:lnTo>
                    <a:pt x="510794" y="2073847"/>
                  </a:lnTo>
                  <a:lnTo>
                    <a:pt x="510794" y="1861249"/>
                  </a:lnTo>
                  <a:lnTo>
                    <a:pt x="531114" y="1863407"/>
                  </a:lnTo>
                  <a:lnTo>
                    <a:pt x="531114" y="2077085"/>
                  </a:lnTo>
                  <a:close/>
                  <a:moveTo>
                    <a:pt x="560451" y="2079625"/>
                  </a:moveTo>
                  <a:lnTo>
                    <a:pt x="532003" y="2077149"/>
                  </a:lnTo>
                  <a:lnTo>
                    <a:pt x="540131" y="2077149"/>
                  </a:lnTo>
                  <a:lnTo>
                    <a:pt x="540131" y="1864424"/>
                  </a:lnTo>
                  <a:lnTo>
                    <a:pt x="560451" y="1866582"/>
                  </a:lnTo>
                  <a:lnTo>
                    <a:pt x="560451" y="2079625"/>
                  </a:lnTo>
                  <a:close/>
                  <a:moveTo>
                    <a:pt x="589788" y="2082165"/>
                  </a:moveTo>
                  <a:lnTo>
                    <a:pt x="569468" y="2080387"/>
                  </a:lnTo>
                  <a:lnTo>
                    <a:pt x="569468" y="1867599"/>
                  </a:lnTo>
                  <a:lnTo>
                    <a:pt x="589788" y="1869757"/>
                  </a:lnTo>
                  <a:lnTo>
                    <a:pt x="589788" y="2082165"/>
                  </a:lnTo>
                  <a:close/>
                  <a:moveTo>
                    <a:pt x="619125" y="2084705"/>
                  </a:moveTo>
                  <a:lnTo>
                    <a:pt x="598805" y="2082927"/>
                  </a:lnTo>
                  <a:lnTo>
                    <a:pt x="598805" y="1870710"/>
                  </a:lnTo>
                  <a:lnTo>
                    <a:pt x="619125" y="1872869"/>
                  </a:lnTo>
                  <a:lnTo>
                    <a:pt x="619125" y="2084705"/>
                  </a:lnTo>
                  <a:close/>
                  <a:moveTo>
                    <a:pt x="648399" y="2087245"/>
                  </a:moveTo>
                  <a:lnTo>
                    <a:pt x="628079" y="2085467"/>
                  </a:lnTo>
                  <a:lnTo>
                    <a:pt x="628079" y="1873885"/>
                  </a:lnTo>
                  <a:lnTo>
                    <a:pt x="648399" y="1876044"/>
                  </a:lnTo>
                  <a:lnTo>
                    <a:pt x="648399" y="2087245"/>
                  </a:lnTo>
                  <a:close/>
                  <a:moveTo>
                    <a:pt x="677736" y="2089785"/>
                  </a:moveTo>
                  <a:lnTo>
                    <a:pt x="657416" y="2088007"/>
                  </a:lnTo>
                  <a:lnTo>
                    <a:pt x="657416" y="1876997"/>
                  </a:lnTo>
                  <a:lnTo>
                    <a:pt x="677736" y="1879155"/>
                  </a:lnTo>
                  <a:lnTo>
                    <a:pt x="677736" y="2089785"/>
                  </a:lnTo>
                  <a:close/>
                  <a:moveTo>
                    <a:pt x="707073" y="2092325"/>
                  </a:moveTo>
                  <a:lnTo>
                    <a:pt x="686753" y="2090547"/>
                  </a:lnTo>
                  <a:lnTo>
                    <a:pt x="686753" y="1880172"/>
                  </a:lnTo>
                  <a:lnTo>
                    <a:pt x="707073" y="1882330"/>
                  </a:lnTo>
                  <a:lnTo>
                    <a:pt x="707073" y="2092325"/>
                  </a:lnTo>
                  <a:close/>
                  <a:moveTo>
                    <a:pt x="736410" y="2094865"/>
                  </a:moveTo>
                  <a:lnTo>
                    <a:pt x="716090" y="2093087"/>
                  </a:lnTo>
                  <a:lnTo>
                    <a:pt x="716090" y="1883347"/>
                  </a:lnTo>
                  <a:lnTo>
                    <a:pt x="736410" y="1885505"/>
                  </a:lnTo>
                  <a:lnTo>
                    <a:pt x="736410" y="2094865"/>
                  </a:lnTo>
                  <a:close/>
                  <a:moveTo>
                    <a:pt x="765683" y="2097405"/>
                  </a:moveTo>
                  <a:lnTo>
                    <a:pt x="745363" y="2095627"/>
                  </a:lnTo>
                  <a:lnTo>
                    <a:pt x="745363" y="1886458"/>
                  </a:lnTo>
                  <a:lnTo>
                    <a:pt x="765683" y="1888617"/>
                  </a:lnTo>
                  <a:lnTo>
                    <a:pt x="765683" y="2097405"/>
                  </a:lnTo>
                  <a:close/>
                  <a:moveTo>
                    <a:pt x="795020" y="2100009"/>
                  </a:moveTo>
                  <a:lnTo>
                    <a:pt x="774700" y="2098230"/>
                  </a:lnTo>
                  <a:lnTo>
                    <a:pt x="774700" y="1889697"/>
                  </a:lnTo>
                  <a:lnTo>
                    <a:pt x="795020" y="1891855"/>
                  </a:lnTo>
                  <a:lnTo>
                    <a:pt x="795020" y="2100009"/>
                  </a:lnTo>
                  <a:close/>
                  <a:moveTo>
                    <a:pt x="824357" y="2102549"/>
                  </a:moveTo>
                  <a:lnTo>
                    <a:pt x="804037" y="2100771"/>
                  </a:lnTo>
                  <a:lnTo>
                    <a:pt x="804037" y="1892808"/>
                  </a:lnTo>
                  <a:lnTo>
                    <a:pt x="824357" y="1894967"/>
                  </a:lnTo>
                  <a:lnTo>
                    <a:pt x="824357" y="2102549"/>
                  </a:lnTo>
                  <a:close/>
                  <a:moveTo>
                    <a:pt x="853694" y="2105088"/>
                  </a:moveTo>
                  <a:lnTo>
                    <a:pt x="833374" y="2103311"/>
                  </a:lnTo>
                  <a:lnTo>
                    <a:pt x="833374" y="1895983"/>
                  </a:lnTo>
                  <a:lnTo>
                    <a:pt x="853694" y="1898142"/>
                  </a:lnTo>
                  <a:lnTo>
                    <a:pt x="853694" y="2105088"/>
                  </a:lnTo>
                  <a:close/>
                  <a:moveTo>
                    <a:pt x="882968" y="2107629"/>
                  </a:moveTo>
                  <a:lnTo>
                    <a:pt x="862647" y="2105850"/>
                  </a:lnTo>
                  <a:lnTo>
                    <a:pt x="862647" y="1899094"/>
                  </a:lnTo>
                  <a:lnTo>
                    <a:pt x="882968" y="1901254"/>
                  </a:lnTo>
                  <a:lnTo>
                    <a:pt x="882968" y="2107629"/>
                  </a:lnTo>
                  <a:close/>
                  <a:moveTo>
                    <a:pt x="912305" y="2110168"/>
                  </a:moveTo>
                  <a:lnTo>
                    <a:pt x="891985" y="2108391"/>
                  </a:lnTo>
                  <a:lnTo>
                    <a:pt x="891985" y="1902269"/>
                  </a:lnTo>
                  <a:lnTo>
                    <a:pt x="912305" y="1904429"/>
                  </a:lnTo>
                  <a:lnTo>
                    <a:pt x="912305" y="2110168"/>
                  </a:lnTo>
                  <a:close/>
                  <a:moveTo>
                    <a:pt x="947293" y="2113217"/>
                  </a:moveTo>
                  <a:lnTo>
                    <a:pt x="921322" y="2110930"/>
                  </a:lnTo>
                  <a:lnTo>
                    <a:pt x="921322" y="1905444"/>
                  </a:lnTo>
                  <a:lnTo>
                    <a:pt x="947293" y="1908238"/>
                  </a:lnTo>
                  <a:lnTo>
                    <a:pt x="947293" y="2113217"/>
                  </a:lnTo>
                  <a:close/>
                  <a:moveTo>
                    <a:pt x="947293" y="1899158"/>
                  </a:moveTo>
                  <a:lnTo>
                    <a:pt x="732092" y="1876044"/>
                  </a:lnTo>
                  <a:lnTo>
                    <a:pt x="732092" y="1370330"/>
                  </a:lnTo>
                  <a:cubicBezTo>
                    <a:pt x="732409" y="1366012"/>
                    <a:pt x="736283" y="1311592"/>
                    <a:pt x="724789" y="1248283"/>
                  </a:cubicBezTo>
                  <a:lnTo>
                    <a:pt x="727647" y="1248728"/>
                  </a:lnTo>
                  <a:lnTo>
                    <a:pt x="729107" y="1239837"/>
                  </a:lnTo>
                  <a:lnTo>
                    <a:pt x="723011" y="1238822"/>
                  </a:lnTo>
                  <a:cubicBezTo>
                    <a:pt x="711137" y="1180465"/>
                    <a:pt x="685737" y="1116330"/>
                    <a:pt x="632524" y="1077468"/>
                  </a:cubicBezTo>
                  <a:cubicBezTo>
                    <a:pt x="598551" y="1052639"/>
                    <a:pt x="565785" y="1042860"/>
                    <a:pt x="535115" y="1048385"/>
                  </a:cubicBezTo>
                  <a:cubicBezTo>
                    <a:pt x="507555" y="1053338"/>
                    <a:pt x="488633" y="1069340"/>
                    <a:pt x="478600" y="1080072"/>
                  </a:cubicBezTo>
                  <a:lnTo>
                    <a:pt x="478600" y="424497"/>
                  </a:lnTo>
                  <a:lnTo>
                    <a:pt x="947357" y="527622"/>
                  </a:lnTo>
                  <a:lnTo>
                    <a:pt x="947357" y="1899158"/>
                  </a:lnTo>
                  <a:close/>
                  <a:moveTo>
                    <a:pt x="1081342" y="2124837"/>
                  </a:moveTo>
                  <a:lnTo>
                    <a:pt x="947611" y="2113217"/>
                  </a:lnTo>
                  <a:lnTo>
                    <a:pt x="956310" y="2113217"/>
                  </a:lnTo>
                  <a:lnTo>
                    <a:pt x="956310" y="198247"/>
                  </a:lnTo>
                  <a:lnTo>
                    <a:pt x="956247" y="197421"/>
                  </a:lnTo>
                  <a:cubicBezTo>
                    <a:pt x="956183" y="197231"/>
                    <a:pt x="952691" y="177610"/>
                    <a:pt x="964565" y="163322"/>
                  </a:cubicBezTo>
                  <a:cubicBezTo>
                    <a:pt x="973328" y="152781"/>
                    <a:pt x="988250" y="147447"/>
                    <a:pt x="1008952" y="147447"/>
                  </a:cubicBezTo>
                  <a:cubicBezTo>
                    <a:pt x="1069404" y="147447"/>
                    <a:pt x="1080199" y="184086"/>
                    <a:pt x="1081342" y="188531"/>
                  </a:cubicBezTo>
                  <a:lnTo>
                    <a:pt x="1081342" y="2124837"/>
                  </a:lnTo>
                  <a:close/>
                  <a:moveTo>
                    <a:pt x="1090295" y="1150303"/>
                  </a:moveTo>
                  <a:cubicBezTo>
                    <a:pt x="1094677" y="1150429"/>
                    <a:pt x="1102360" y="1151191"/>
                    <a:pt x="1112520" y="1154176"/>
                  </a:cubicBezTo>
                  <a:lnTo>
                    <a:pt x="1111123" y="1154176"/>
                  </a:lnTo>
                  <a:lnTo>
                    <a:pt x="1111123" y="1293114"/>
                  </a:lnTo>
                  <a:lnTo>
                    <a:pt x="1090295" y="1289241"/>
                  </a:lnTo>
                  <a:lnTo>
                    <a:pt x="1090295" y="1150303"/>
                  </a:lnTo>
                  <a:close/>
                  <a:moveTo>
                    <a:pt x="1090295" y="1298385"/>
                  </a:moveTo>
                  <a:lnTo>
                    <a:pt x="1111123" y="1302258"/>
                  </a:lnTo>
                  <a:lnTo>
                    <a:pt x="1111123" y="1458468"/>
                  </a:lnTo>
                  <a:lnTo>
                    <a:pt x="1090295" y="1454594"/>
                  </a:lnTo>
                  <a:lnTo>
                    <a:pt x="1090295" y="1298385"/>
                  </a:lnTo>
                  <a:close/>
                  <a:moveTo>
                    <a:pt x="1090295" y="1463738"/>
                  </a:moveTo>
                  <a:lnTo>
                    <a:pt x="1111123" y="1467612"/>
                  </a:lnTo>
                  <a:lnTo>
                    <a:pt x="1111123" y="1605470"/>
                  </a:lnTo>
                  <a:lnTo>
                    <a:pt x="1090295" y="1601597"/>
                  </a:lnTo>
                  <a:lnTo>
                    <a:pt x="1090295" y="1463738"/>
                  </a:lnTo>
                  <a:close/>
                  <a:moveTo>
                    <a:pt x="1090295" y="1610741"/>
                  </a:moveTo>
                  <a:lnTo>
                    <a:pt x="1111123" y="1614614"/>
                  </a:lnTo>
                  <a:lnTo>
                    <a:pt x="1111123" y="1731200"/>
                  </a:lnTo>
                  <a:lnTo>
                    <a:pt x="1090295" y="1728661"/>
                  </a:lnTo>
                  <a:lnTo>
                    <a:pt x="1090295" y="1610741"/>
                  </a:lnTo>
                  <a:close/>
                  <a:moveTo>
                    <a:pt x="1090295" y="1737741"/>
                  </a:moveTo>
                  <a:lnTo>
                    <a:pt x="1243076" y="1756283"/>
                  </a:lnTo>
                  <a:lnTo>
                    <a:pt x="1243076" y="1844866"/>
                  </a:lnTo>
                  <a:lnTo>
                    <a:pt x="1090295" y="1826324"/>
                  </a:lnTo>
                  <a:lnTo>
                    <a:pt x="1090295" y="1737741"/>
                  </a:lnTo>
                  <a:close/>
                  <a:moveTo>
                    <a:pt x="1238631" y="1326134"/>
                  </a:moveTo>
                  <a:cubicBezTo>
                    <a:pt x="1246188" y="1386014"/>
                    <a:pt x="1243140" y="1445133"/>
                    <a:pt x="1243076" y="1446276"/>
                  </a:cubicBezTo>
                  <a:lnTo>
                    <a:pt x="1243076" y="1483233"/>
                  </a:lnTo>
                  <a:lnTo>
                    <a:pt x="1120140" y="1460246"/>
                  </a:lnTo>
                  <a:lnTo>
                    <a:pt x="1120140" y="1304036"/>
                  </a:lnTo>
                  <a:lnTo>
                    <a:pt x="1238631" y="1326134"/>
                  </a:lnTo>
                  <a:close/>
                  <a:moveTo>
                    <a:pt x="1120140" y="1294765"/>
                  </a:moveTo>
                  <a:lnTo>
                    <a:pt x="1120140" y="1156653"/>
                  </a:lnTo>
                  <a:cubicBezTo>
                    <a:pt x="1141794" y="1164526"/>
                    <a:pt x="1171766" y="1181925"/>
                    <a:pt x="1203833" y="1220280"/>
                  </a:cubicBezTo>
                  <a:cubicBezTo>
                    <a:pt x="1221804" y="1241806"/>
                    <a:pt x="1231837" y="1278763"/>
                    <a:pt x="1237298" y="1316673"/>
                  </a:cubicBezTo>
                  <a:lnTo>
                    <a:pt x="1120140" y="1294765"/>
                  </a:lnTo>
                  <a:close/>
                  <a:moveTo>
                    <a:pt x="1241870" y="1492123"/>
                  </a:moveTo>
                  <a:lnTo>
                    <a:pt x="1243076" y="1485710"/>
                  </a:lnTo>
                  <a:lnTo>
                    <a:pt x="1243076" y="1630172"/>
                  </a:lnTo>
                  <a:lnTo>
                    <a:pt x="1120140" y="1607185"/>
                  </a:lnTo>
                  <a:lnTo>
                    <a:pt x="1120140" y="1469390"/>
                  </a:lnTo>
                  <a:lnTo>
                    <a:pt x="1241870" y="1492123"/>
                  </a:lnTo>
                  <a:close/>
                  <a:moveTo>
                    <a:pt x="1241870" y="1639062"/>
                  </a:moveTo>
                  <a:lnTo>
                    <a:pt x="1243076" y="1632649"/>
                  </a:lnTo>
                  <a:lnTo>
                    <a:pt x="1243076" y="1747266"/>
                  </a:lnTo>
                  <a:lnTo>
                    <a:pt x="1120140" y="1732343"/>
                  </a:lnTo>
                  <a:lnTo>
                    <a:pt x="1120140" y="1616329"/>
                  </a:lnTo>
                  <a:lnTo>
                    <a:pt x="1241870" y="1639062"/>
                  </a:lnTo>
                  <a:close/>
                  <a:moveTo>
                    <a:pt x="1090295" y="1835404"/>
                  </a:moveTo>
                  <a:lnTo>
                    <a:pt x="1243076" y="1853946"/>
                  </a:lnTo>
                  <a:lnTo>
                    <a:pt x="1243076" y="1930972"/>
                  </a:lnTo>
                  <a:lnTo>
                    <a:pt x="1090295" y="1914525"/>
                  </a:lnTo>
                  <a:lnTo>
                    <a:pt x="1090295" y="1835404"/>
                  </a:lnTo>
                  <a:close/>
                  <a:moveTo>
                    <a:pt x="1527493" y="2163509"/>
                  </a:moveTo>
                  <a:lnTo>
                    <a:pt x="1504442" y="2161540"/>
                  </a:lnTo>
                  <a:lnTo>
                    <a:pt x="1504442" y="1969770"/>
                  </a:lnTo>
                  <a:lnTo>
                    <a:pt x="1495425" y="1969770"/>
                  </a:lnTo>
                  <a:lnTo>
                    <a:pt x="1495425" y="2160715"/>
                  </a:lnTo>
                  <a:lnTo>
                    <a:pt x="1476947" y="2159127"/>
                  </a:lnTo>
                  <a:lnTo>
                    <a:pt x="1476947" y="1966786"/>
                  </a:lnTo>
                  <a:lnTo>
                    <a:pt x="1467930" y="1966786"/>
                  </a:lnTo>
                  <a:lnTo>
                    <a:pt x="1467930" y="2158365"/>
                  </a:lnTo>
                  <a:lnTo>
                    <a:pt x="1449451" y="2156778"/>
                  </a:lnTo>
                  <a:lnTo>
                    <a:pt x="1449451" y="1963801"/>
                  </a:lnTo>
                  <a:lnTo>
                    <a:pt x="1440434" y="1963801"/>
                  </a:lnTo>
                  <a:lnTo>
                    <a:pt x="1440434" y="2156016"/>
                  </a:lnTo>
                  <a:lnTo>
                    <a:pt x="1421956" y="2154428"/>
                  </a:lnTo>
                  <a:lnTo>
                    <a:pt x="1421956" y="1960880"/>
                  </a:lnTo>
                  <a:lnTo>
                    <a:pt x="1412939" y="1960880"/>
                  </a:lnTo>
                  <a:lnTo>
                    <a:pt x="1412939" y="2153666"/>
                  </a:lnTo>
                  <a:lnTo>
                    <a:pt x="1394460" y="2152079"/>
                  </a:lnTo>
                  <a:lnTo>
                    <a:pt x="1394460" y="1957895"/>
                  </a:lnTo>
                  <a:lnTo>
                    <a:pt x="1385443" y="1957895"/>
                  </a:lnTo>
                  <a:lnTo>
                    <a:pt x="1385443" y="2151317"/>
                  </a:lnTo>
                  <a:lnTo>
                    <a:pt x="1366965" y="2149729"/>
                  </a:lnTo>
                  <a:lnTo>
                    <a:pt x="1366965" y="1954911"/>
                  </a:lnTo>
                  <a:lnTo>
                    <a:pt x="1357948" y="1954911"/>
                  </a:lnTo>
                  <a:lnTo>
                    <a:pt x="1357948" y="2148904"/>
                  </a:lnTo>
                  <a:lnTo>
                    <a:pt x="1339469" y="2147316"/>
                  </a:lnTo>
                  <a:lnTo>
                    <a:pt x="1339469" y="1951926"/>
                  </a:lnTo>
                  <a:lnTo>
                    <a:pt x="1330452" y="1951926"/>
                  </a:lnTo>
                  <a:lnTo>
                    <a:pt x="1330452" y="2146554"/>
                  </a:lnTo>
                  <a:lnTo>
                    <a:pt x="1311974" y="2144967"/>
                  </a:lnTo>
                  <a:lnTo>
                    <a:pt x="1311974" y="1948942"/>
                  </a:lnTo>
                  <a:lnTo>
                    <a:pt x="1302957" y="1948942"/>
                  </a:lnTo>
                  <a:lnTo>
                    <a:pt x="1302957" y="2144141"/>
                  </a:lnTo>
                  <a:lnTo>
                    <a:pt x="1284478" y="2142554"/>
                  </a:lnTo>
                  <a:lnTo>
                    <a:pt x="1284478" y="1945830"/>
                  </a:lnTo>
                  <a:lnTo>
                    <a:pt x="1275461" y="1945830"/>
                  </a:lnTo>
                  <a:lnTo>
                    <a:pt x="1275461" y="2141665"/>
                  </a:lnTo>
                  <a:lnTo>
                    <a:pt x="1256983" y="2140077"/>
                  </a:lnTo>
                  <a:lnTo>
                    <a:pt x="1256983" y="1942846"/>
                  </a:lnTo>
                  <a:lnTo>
                    <a:pt x="1247966" y="1942846"/>
                  </a:lnTo>
                  <a:lnTo>
                    <a:pt x="1247966" y="2139315"/>
                  </a:lnTo>
                  <a:lnTo>
                    <a:pt x="1229487" y="2137728"/>
                  </a:lnTo>
                  <a:lnTo>
                    <a:pt x="1229487" y="1939925"/>
                  </a:lnTo>
                  <a:lnTo>
                    <a:pt x="1220470" y="1939925"/>
                  </a:lnTo>
                  <a:lnTo>
                    <a:pt x="1220470" y="2136966"/>
                  </a:lnTo>
                  <a:lnTo>
                    <a:pt x="1199769" y="2135187"/>
                  </a:lnTo>
                  <a:lnTo>
                    <a:pt x="1201992" y="2135187"/>
                  </a:lnTo>
                  <a:lnTo>
                    <a:pt x="1201992" y="1936941"/>
                  </a:lnTo>
                  <a:lnTo>
                    <a:pt x="1192975" y="1936941"/>
                  </a:lnTo>
                  <a:lnTo>
                    <a:pt x="1192975" y="2134616"/>
                  </a:lnTo>
                  <a:lnTo>
                    <a:pt x="1089787" y="2125662"/>
                  </a:lnTo>
                  <a:lnTo>
                    <a:pt x="1089787" y="1923605"/>
                  </a:lnTo>
                  <a:lnTo>
                    <a:pt x="1468692" y="1964309"/>
                  </a:lnTo>
                  <a:lnTo>
                    <a:pt x="1468692" y="1966468"/>
                  </a:lnTo>
                  <a:lnTo>
                    <a:pt x="1477709" y="1966468"/>
                  </a:lnTo>
                  <a:lnTo>
                    <a:pt x="1477709" y="1965261"/>
                  </a:lnTo>
                  <a:lnTo>
                    <a:pt x="1526985" y="1970532"/>
                  </a:lnTo>
                  <a:lnTo>
                    <a:pt x="1526985" y="2163509"/>
                  </a:lnTo>
                  <a:close/>
                  <a:moveTo>
                    <a:pt x="1527493" y="1961515"/>
                  </a:moveTo>
                  <a:lnTo>
                    <a:pt x="1478217" y="1956244"/>
                  </a:lnTo>
                  <a:lnTo>
                    <a:pt x="1478217" y="1396111"/>
                  </a:lnTo>
                  <a:cubicBezTo>
                    <a:pt x="1478217" y="1313243"/>
                    <a:pt x="1512761" y="1277049"/>
                    <a:pt x="1527493" y="1265364"/>
                  </a:cubicBezTo>
                  <a:lnTo>
                    <a:pt x="1527493" y="1961515"/>
                  </a:lnTo>
                  <a:close/>
                  <a:moveTo>
                    <a:pt x="1527493" y="1254188"/>
                  </a:moveTo>
                  <a:cubicBezTo>
                    <a:pt x="1516063" y="1261364"/>
                    <a:pt x="1469200" y="1296734"/>
                    <a:pt x="1469200" y="1396048"/>
                  </a:cubicBezTo>
                  <a:lnTo>
                    <a:pt x="1469200" y="1955165"/>
                  </a:lnTo>
                  <a:lnTo>
                    <a:pt x="1252030" y="1931861"/>
                  </a:lnTo>
                  <a:lnTo>
                    <a:pt x="1252030" y="1446403"/>
                  </a:lnTo>
                  <a:cubicBezTo>
                    <a:pt x="1252411" y="1439418"/>
                    <a:pt x="1260793" y="1274445"/>
                    <a:pt x="1210755" y="1214501"/>
                  </a:cubicBezTo>
                  <a:cubicBezTo>
                    <a:pt x="1155446" y="1148334"/>
                    <a:pt x="1105853" y="1141603"/>
                    <a:pt x="1090295" y="1141222"/>
                  </a:cubicBezTo>
                  <a:lnTo>
                    <a:pt x="1090295" y="558991"/>
                  </a:lnTo>
                  <a:lnTo>
                    <a:pt x="1527493" y="655193"/>
                  </a:lnTo>
                  <a:lnTo>
                    <a:pt x="1527493" y="1254188"/>
                  </a:lnTo>
                  <a:close/>
                  <a:moveTo>
                    <a:pt x="1643571" y="2173605"/>
                  </a:moveTo>
                  <a:lnTo>
                    <a:pt x="1536510" y="2164271"/>
                  </a:lnTo>
                  <a:lnTo>
                    <a:pt x="1536510" y="352552"/>
                  </a:lnTo>
                  <a:lnTo>
                    <a:pt x="1536446" y="351790"/>
                  </a:lnTo>
                  <a:cubicBezTo>
                    <a:pt x="1536383" y="351599"/>
                    <a:pt x="1533144" y="331152"/>
                    <a:pt x="1544892" y="317246"/>
                  </a:cubicBezTo>
                  <a:cubicBezTo>
                    <a:pt x="1552448" y="308292"/>
                    <a:pt x="1564767" y="303784"/>
                    <a:pt x="1581531" y="303784"/>
                  </a:cubicBezTo>
                  <a:cubicBezTo>
                    <a:pt x="1633411" y="303784"/>
                    <a:pt x="1642682" y="338264"/>
                    <a:pt x="1643571" y="342392"/>
                  </a:cubicBezTo>
                  <a:lnTo>
                    <a:pt x="1643571" y="2173605"/>
                  </a:lnTo>
                  <a:close/>
                  <a:moveTo>
                    <a:pt x="1652524" y="682752"/>
                  </a:moveTo>
                  <a:lnTo>
                    <a:pt x="2049082" y="770001"/>
                  </a:lnTo>
                  <a:lnTo>
                    <a:pt x="2049082" y="2017586"/>
                  </a:lnTo>
                  <a:lnTo>
                    <a:pt x="1743837" y="1984756"/>
                  </a:lnTo>
                  <a:lnTo>
                    <a:pt x="1743837" y="1494663"/>
                  </a:lnTo>
                  <a:cubicBezTo>
                    <a:pt x="1744028" y="1489900"/>
                    <a:pt x="1748155" y="1376934"/>
                    <a:pt x="1720279" y="1320292"/>
                  </a:cubicBezTo>
                  <a:cubicBezTo>
                    <a:pt x="1695704" y="1270381"/>
                    <a:pt x="1661604" y="1246187"/>
                    <a:pt x="1652524" y="1240409"/>
                  </a:cubicBezTo>
                  <a:lnTo>
                    <a:pt x="1652524" y="682752"/>
                  </a:lnTo>
                  <a:close/>
                  <a:moveTo>
                    <a:pt x="1652524" y="1251394"/>
                  </a:moveTo>
                  <a:cubicBezTo>
                    <a:pt x="1664970" y="1260475"/>
                    <a:pt x="1692148" y="1283589"/>
                    <a:pt x="1712214" y="1324292"/>
                  </a:cubicBezTo>
                  <a:cubicBezTo>
                    <a:pt x="1722120" y="1344422"/>
                    <a:pt x="1727835" y="1372680"/>
                    <a:pt x="1731073" y="1400366"/>
                  </a:cubicBezTo>
                  <a:lnTo>
                    <a:pt x="1656842" y="1390269"/>
                  </a:lnTo>
                  <a:lnTo>
                    <a:pt x="1655636" y="1399159"/>
                  </a:lnTo>
                  <a:lnTo>
                    <a:pt x="1731899" y="1409573"/>
                  </a:lnTo>
                  <a:lnTo>
                    <a:pt x="1732026" y="1408620"/>
                  </a:lnTo>
                  <a:cubicBezTo>
                    <a:pt x="1736471" y="1452943"/>
                    <a:pt x="1734947" y="1493647"/>
                    <a:pt x="1734947" y="1494473"/>
                  </a:cubicBezTo>
                  <a:lnTo>
                    <a:pt x="1734947" y="1983804"/>
                  </a:lnTo>
                  <a:lnTo>
                    <a:pt x="1652588" y="1974977"/>
                  </a:lnTo>
                  <a:lnTo>
                    <a:pt x="1652588" y="1251394"/>
                  </a:lnTo>
                  <a:close/>
                  <a:moveTo>
                    <a:pt x="2151825" y="2217674"/>
                  </a:moveTo>
                  <a:lnTo>
                    <a:pt x="2030921" y="2207197"/>
                  </a:lnTo>
                  <a:lnTo>
                    <a:pt x="2030921" y="2028063"/>
                  </a:lnTo>
                  <a:lnTo>
                    <a:pt x="2021904" y="2028063"/>
                  </a:lnTo>
                  <a:lnTo>
                    <a:pt x="2021904" y="2206435"/>
                  </a:lnTo>
                  <a:lnTo>
                    <a:pt x="2005838" y="2205037"/>
                  </a:lnTo>
                  <a:lnTo>
                    <a:pt x="2005838" y="2025205"/>
                  </a:lnTo>
                  <a:lnTo>
                    <a:pt x="1996821" y="2025205"/>
                  </a:lnTo>
                  <a:lnTo>
                    <a:pt x="1996821" y="2204212"/>
                  </a:lnTo>
                  <a:lnTo>
                    <a:pt x="1980756" y="2202815"/>
                  </a:lnTo>
                  <a:lnTo>
                    <a:pt x="1980756" y="2022348"/>
                  </a:lnTo>
                  <a:lnTo>
                    <a:pt x="1971739" y="2022348"/>
                  </a:lnTo>
                  <a:lnTo>
                    <a:pt x="1971739" y="2202053"/>
                  </a:lnTo>
                  <a:lnTo>
                    <a:pt x="1955673" y="2200656"/>
                  </a:lnTo>
                  <a:lnTo>
                    <a:pt x="1955673" y="2019491"/>
                  </a:lnTo>
                  <a:lnTo>
                    <a:pt x="1946656" y="2019491"/>
                  </a:lnTo>
                  <a:lnTo>
                    <a:pt x="1946656" y="2199830"/>
                  </a:lnTo>
                  <a:lnTo>
                    <a:pt x="1930591" y="2198434"/>
                  </a:lnTo>
                  <a:lnTo>
                    <a:pt x="1930591" y="2016633"/>
                  </a:lnTo>
                  <a:lnTo>
                    <a:pt x="1921573" y="2016633"/>
                  </a:lnTo>
                  <a:lnTo>
                    <a:pt x="1921573" y="2197672"/>
                  </a:lnTo>
                  <a:lnTo>
                    <a:pt x="1905508" y="2196274"/>
                  </a:lnTo>
                  <a:lnTo>
                    <a:pt x="1905508" y="2013775"/>
                  </a:lnTo>
                  <a:lnTo>
                    <a:pt x="1896491" y="2013775"/>
                  </a:lnTo>
                  <a:lnTo>
                    <a:pt x="1896491" y="2195449"/>
                  </a:lnTo>
                  <a:lnTo>
                    <a:pt x="1880426" y="2194052"/>
                  </a:lnTo>
                  <a:lnTo>
                    <a:pt x="1880426" y="2010918"/>
                  </a:lnTo>
                  <a:lnTo>
                    <a:pt x="1871409" y="2010918"/>
                  </a:lnTo>
                  <a:lnTo>
                    <a:pt x="1871409" y="2193290"/>
                  </a:lnTo>
                  <a:lnTo>
                    <a:pt x="1855343" y="2191893"/>
                  </a:lnTo>
                  <a:lnTo>
                    <a:pt x="1855343" y="2008124"/>
                  </a:lnTo>
                  <a:lnTo>
                    <a:pt x="1846326" y="2008124"/>
                  </a:lnTo>
                  <a:lnTo>
                    <a:pt x="1846326" y="2191131"/>
                  </a:lnTo>
                  <a:lnTo>
                    <a:pt x="1830261" y="2189734"/>
                  </a:lnTo>
                  <a:lnTo>
                    <a:pt x="1830261" y="2005267"/>
                  </a:lnTo>
                  <a:lnTo>
                    <a:pt x="1821244" y="2005267"/>
                  </a:lnTo>
                  <a:lnTo>
                    <a:pt x="1821244" y="2188972"/>
                  </a:lnTo>
                  <a:lnTo>
                    <a:pt x="1805178" y="2187575"/>
                  </a:lnTo>
                  <a:lnTo>
                    <a:pt x="1805178" y="2002473"/>
                  </a:lnTo>
                  <a:lnTo>
                    <a:pt x="1796161" y="2002473"/>
                  </a:lnTo>
                  <a:lnTo>
                    <a:pt x="1796161" y="2186813"/>
                  </a:lnTo>
                  <a:lnTo>
                    <a:pt x="1780096" y="2185416"/>
                  </a:lnTo>
                  <a:lnTo>
                    <a:pt x="1780096" y="1999615"/>
                  </a:lnTo>
                  <a:lnTo>
                    <a:pt x="1771079" y="1999615"/>
                  </a:lnTo>
                  <a:lnTo>
                    <a:pt x="1771079" y="2184654"/>
                  </a:lnTo>
                  <a:lnTo>
                    <a:pt x="1755013" y="2183257"/>
                  </a:lnTo>
                  <a:lnTo>
                    <a:pt x="1755013" y="1996821"/>
                  </a:lnTo>
                  <a:lnTo>
                    <a:pt x="1745996" y="1996821"/>
                  </a:lnTo>
                  <a:lnTo>
                    <a:pt x="1745996" y="2182495"/>
                  </a:lnTo>
                  <a:lnTo>
                    <a:pt x="1729931" y="2181098"/>
                  </a:lnTo>
                  <a:lnTo>
                    <a:pt x="1729931" y="1993963"/>
                  </a:lnTo>
                  <a:lnTo>
                    <a:pt x="1720914" y="1993963"/>
                  </a:lnTo>
                  <a:lnTo>
                    <a:pt x="1720914" y="2180273"/>
                  </a:lnTo>
                  <a:lnTo>
                    <a:pt x="1704848" y="2178875"/>
                  </a:lnTo>
                  <a:lnTo>
                    <a:pt x="1704848" y="1991106"/>
                  </a:lnTo>
                  <a:lnTo>
                    <a:pt x="1695831" y="1991106"/>
                  </a:lnTo>
                  <a:lnTo>
                    <a:pt x="1695831" y="2178113"/>
                  </a:lnTo>
                  <a:lnTo>
                    <a:pt x="1678940" y="2176653"/>
                  </a:lnTo>
                  <a:lnTo>
                    <a:pt x="1679766" y="2176653"/>
                  </a:lnTo>
                  <a:lnTo>
                    <a:pt x="1679766" y="1988249"/>
                  </a:lnTo>
                  <a:lnTo>
                    <a:pt x="1670748" y="1988249"/>
                  </a:lnTo>
                  <a:lnTo>
                    <a:pt x="1670748" y="2175891"/>
                  </a:lnTo>
                  <a:lnTo>
                    <a:pt x="1652524" y="2174304"/>
                  </a:lnTo>
                  <a:lnTo>
                    <a:pt x="1652524" y="1983930"/>
                  </a:lnTo>
                  <a:lnTo>
                    <a:pt x="2049082" y="2026539"/>
                  </a:lnTo>
                  <a:lnTo>
                    <a:pt x="2049082" y="2205418"/>
                  </a:lnTo>
                  <a:lnTo>
                    <a:pt x="2058098" y="2205418"/>
                  </a:lnTo>
                  <a:lnTo>
                    <a:pt x="2058098" y="459041"/>
                  </a:lnTo>
                  <a:lnTo>
                    <a:pt x="2058035" y="458343"/>
                  </a:lnTo>
                  <a:cubicBezTo>
                    <a:pt x="2057972" y="458152"/>
                    <a:pt x="2054797" y="436626"/>
                    <a:pt x="2066607" y="422846"/>
                  </a:cubicBezTo>
                  <a:cubicBezTo>
                    <a:pt x="2073275" y="415099"/>
                    <a:pt x="2083626" y="411163"/>
                    <a:pt x="2097405" y="411163"/>
                  </a:cubicBezTo>
                  <a:cubicBezTo>
                    <a:pt x="2142935" y="411163"/>
                    <a:pt x="2150999" y="444691"/>
                    <a:pt x="2151825" y="448627"/>
                  </a:cubicBezTo>
                  <a:lnTo>
                    <a:pt x="2151825" y="2217674"/>
                  </a:lnTo>
                  <a:close/>
                  <a:moveTo>
                    <a:pt x="2160842" y="794639"/>
                  </a:moveTo>
                  <a:lnTo>
                    <a:pt x="2264601" y="817499"/>
                  </a:lnTo>
                  <a:lnTo>
                    <a:pt x="2264601" y="2040763"/>
                  </a:lnTo>
                  <a:lnTo>
                    <a:pt x="2253234" y="2039556"/>
                  </a:lnTo>
                  <a:lnTo>
                    <a:pt x="2253234" y="2038350"/>
                  </a:lnTo>
                  <a:lnTo>
                    <a:pt x="2244217" y="2038350"/>
                  </a:lnTo>
                  <a:lnTo>
                    <a:pt x="2244217" y="2038604"/>
                  </a:lnTo>
                  <a:lnTo>
                    <a:pt x="2230882" y="2037143"/>
                  </a:lnTo>
                  <a:lnTo>
                    <a:pt x="2230882" y="2035556"/>
                  </a:lnTo>
                  <a:lnTo>
                    <a:pt x="2221865" y="2035556"/>
                  </a:lnTo>
                  <a:lnTo>
                    <a:pt x="2221865" y="2036191"/>
                  </a:lnTo>
                  <a:lnTo>
                    <a:pt x="2208530" y="2034730"/>
                  </a:lnTo>
                  <a:lnTo>
                    <a:pt x="2208530" y="2032699"/>
                  </a:lnTo>
                  <a:lnTo>
                    <a:pt x="2199513" y="2032699"/>
                  </a:lnTo>
                  <a:lnTo>
                    <a:pt x="2199513" y="2033778"/>
                  </a:lnTo>
                  <a:lnTo>
                    <a:pt x="2186178" y="2032317"/>
                  </a:lnTo>
                  <a:lnTo>
                    <a:pt x="2186178" y="2029905"/>
                  </a:lnTo>
                  <a:lnTo>
                    <a:pt x="2177161" y="2029905"/>
                  </a:lnTo>
                  <a:lnTo>
                    <a:pt x="2177161" y="2031365"/>
                  </a:lnTo>
                  <a:lnTo>
                    <a:pt x="2160778" y="2029587"/>
                  </a:lnTo>
                  <a:lnTo>
                    <a:pt x="2160778" y="794639"/>
                  </a:lnTo>
                  <a:close/>
                  <a:moveTo>
                    <a:pt x="2288985" y="2229549"/>
                  </a:moveTo>
                  <a:lnTo>
                    <a:pt x="2160842" y="2218436"/>
                  </a:lnTo>
                  <a:lnTo>
                    <a:pt x="2160842" y="2038604"/>
                  </a:lnTo>
                  <a:lnTo>
                    <a:pt x="2177225" y="2040382"/>
                  </a:lnTo>
                  <a:lnTo>
                    <a:pt x="2177225" y="2215896"/>
                  </a:lnTo>
                  <a:lnTo>
                    <a:pt x="2186242" y="2215896"/>
                  </a:lnTo>
                  <a:lnTo>
                    <a:pt x="2186242" y="2041335"/>
                  </a:lnTo>
                  <a:lnTo>
                    <a:pt x="2199577" y="2042795"/>
                  </a:lnTo>
                  <a:lnTo>
                    <a:pt x="2199577" y="2218690"/>
                  </a:lnTo>
                  <a:lnTo>
                    <a:pt x="2208594" y="2218690"/>
                  </a:lnTo>
                  <a:lnTo>
                    <a:pt x="2208594" y="2043748"/>
                  </a:lnTo>
                  <a:lnTo>
                    <a:pt x="2221929" y="2045208"/>
                  </a:lnTo>
                  <a:lnTo>
                    <a:pt x="2221929" y="2221548"/>
                  </a:lnTo>
                  <a:lnTo>
                    <a:pt x="2230946" y="2221548"/>
                  </a:lnTo>
                  <a:lnTo>
                    <a:pt x="2230946" y="2046161"/>
                  </a:lnTo>
                  <a:lnTo>
                    <a:pt x="2244281" y="2047621"/>
                  </a:lnTo>
                  <a:lnTo>
                    <a:pt x="2244281" y="2224342"/>
                  </a:lnTo>
                  <a:lnTo>
                    <a:pt x="2253298" y="2224342"/>
                  </a:lnTo>
                  <a:lnTo>
                    <a:pt x="2253298" y="2048574"/>
                  </a:lnTo>
                  <a:lnTo>
                    <a:pt x="2264664" y="2049780"/>
                  </a:lnTo>
                  <a:lnTo>
                    <a:pt x="2264664" y="2053273"/>
                  </a:lnTo>
                  <a:lnTo>
                    <a:pt x="2266696" y="2053273"/>
                  </a:lnTo>
                  <a:lnTo>
                    <a:pt x="2266696" y="2227136"/>
                  </a:lnTo>
                  <a:lnTo>
                    <a:pt x="2275713" y="2227136"/>
                  </a:lnTo>
                  <a:lnTo>
                    <a:pt x="2275713" y="2050986"/>
                  </a:lnTo>
                  <a:lnTo>
                    <a:pt x="2289048" y="2052447"/>
                  </a:lnTo>
                  <a:lnTo>
                    <a:pt x="2289048" y="2229549"/>
                  </a:lnTo>
                  <a:close/>
                  <a:moveTo>
                    <a:pt x="2311337" y="2231517"/>
                  </a:moveTo>
                  <a:lnTo>
                    <a:pt x="2293112" y="2229930"/>
                  </a:lnTo>
                  <a:lnTo>
                    <a:pt x="2298002" y="2229930"/>
                  </a:lnTo>
                  <a:lnTo>
                    <a:pt x="2298002" y="2053336"/>
                  </a:lnTo>
                  <a:lnTo>
                    <a:pt x="2311337" y="2054797"/>
                  </a:lnTo>
                  <a:lnTo>
                    <a:pt x="2311337" y="2231517"/>
                  </a:lnTo>
                  <a:close/>
                  <a:moveTo>
                    <a:pt x="2333689" y="2233422"/>
                  </a:moveTo>
                  <a:lnTo>
                    <a:pt x="2320354" y="2232279"/>
                  </a:lnTo>
                  <a:lnTo>
                    <a:pt x="2320354" y="2055749"/>
                  </a:lnTo>
                  <a:lnTo>
                    <a:pt x="2333689" y="2057210"/>
                  </a:lnTo>
                  <a:lnTo>
                    <a:pt x="2333689" y="2233422"/>
                  </a:lnTo>
                  <a:close/>
                  <a:moveTo>
                    <a:pt x="2356041" y="2235391"/>
                  </a:moveTo>
                  <a:lnTo>
                    <a:pt x="2342706" y="2234248"/>
                  </a:lnTo>
                  <a:lnTo>
                    <a:pt x="2342706" y="2058162"/>
                  </a:lnTo>
                  <a:lnTo>
                    <a:pt x="2356041" y="2059623"/>
                  </a:lnTo>
                  <a:lnTo>
                    <a:pt x="2356041" y="2235391"/>
                  </a:lnTo>
                  <a:close/>
                  <a:moveTo>
                    <a:pt x="2378393" y="2237296"/>
                  </a:moveTo>
                  <a:lnTo>
                    <a:pt x="2365058" y="2236153"/>
                  </a:lnTo>
                  <a:lnTo>
                    <a:pt x="2365058" y="2060575"/>
                  </a:lnTo>
                  <a:lnTo>
                    <a:pt x="2378393" y="2062036"/>
                  </a:lnTo>
                  <a:lnTo>
                    <a:pt x="2378393" y="2237296"/>
                  </a:lnTo>
                  <a:close/>
                  <a:moveTo>
                    <a:pt x="2400745" y="2239264"/>
                  </a:moveTo>
                  <a:lnTo>
                    <a:pt x="2387410" y="2238121"/>
                  </a:lnTo>
                  <a:lnTo>
                    <a:pt x="2387410" y="2062988"/>
                  </a:lnTo>
                  <a:lnTo>
                    <a:pt x="2400745" y="2064449"/>
                  </a:lnTo>
                  <a:lnTo>
                    <a:pt x="2400745" y="2239264"/>
                  </a:lnTo>
                  <a:close/>
                  <a:moveTo>
                    <a:pt x="2423033" y="2241169"/>
                  </a:moveTo>
                  <a:lnTo>
                    <a:pt x="2409698" y="2240026"/>
                  </a:lnTo>
                  <a:lnTo>
                    <a:pt x="2409698" y="2065337"/>
                  </a:lnTo>
                  <a:lnTo>
                    <a:pt x="2423033" y="2066798"/>
                  </a:lnTo>
                  <a:lnTo>
                    <a:pt x="2423033" y="2241169"/>
                  </a:lnTo>
                  <a:close/>
                  <a:moveTo>
                    <a:pt x="2445385" y="2243137"/>
                  </a:moveTo>
                  <a:lnTo>
                    <a:pt x="2432050" y="2241994"/>
                  </a:lnTo>
                  <a:lnTo>
                    <a:pt x="2432050" y="2067750"/>
                  </a:lnTo>
                  <a:lnTo>
                    <a:pt x="2445385" y="2069211"/>
                  </a:lnTo>
                  <a:lnTo>
                    <a:pt x="2445385" y="2243137"/>
                  </a:lnTo>
                  <a:close/>
                  <a:moveTo>
                    <a:pt x="2467737" y="2245106"/>
                  </a:moveTo>
                  <a:lnTo>
                    <a:pt x="2454402" y="2243963"/>
                  </a:lnTo>
                  <a:lnTo>
                    <a:pt x="2454402" y="2070227"/>
                  </a:lnTo>
                  <a:lnTo>
                    <a:pt x="2467737" y="2071687"/>
                  </a:lnTo>
                  <a:lnTo>
                    <a:pt x="2467737" y="2245106"/>
                  </a:lnTo>
                  <a:close/>
                  <a:moveTo>
                    <a:pt x="2490089" y="2247011"/>
                  </a:moveTo>
                  <a:lnTo>
                    <a:pt x="2476754" y="2245868"/>
                  </a:lnTo>
                  <a:lnTo>
                    <a:pt x="2476754" y="2072576"/>
                  </a:lnTo>
                  <a:lnTo>
                    <a:pt x="2490089" y="2074037"/>
                  </a:lnTo>
                  <a:lnTo>
                    <a:pt x="2490089" y="2247011"/>
                  </a:lnTo>
                  <a:close/>
                  <a:moveTo>
                    <a:pt x="2518029" y="2249424"/>
                  </a:moveTo>
                  <a:lnTo>
                    <a:pt x="2499106" y="2247773"/>
                  </a:lnTo>
                  <a:lnTo>
                    <a:pt x="2499106" y="2074926"/>
                  </a:lnTo>
                  <a:lnTo>
                    <a:pt x="2518029" y="2076958"/>
                  </a:lnTo>
                  <a:lnTo>
                    <a:pt x="2518029" y="2249424"/>
                  </a:lnTo>
                  <a:close/>
                  <a:moveTo>
                    <a:pt x="2518029" y="2067941"/>
                  </a:moveTo>
                  <a:lnTo>
                    <a:pt x="2298002" y="2044319"/>
                  </a:lnTo>
                  <a:lnTo>
                    <a:pt x="2298002" y="2043938"/>
                  </a:lnTo>
                  <a:lnTo>
                    <a:pt x="2294255" y="2043938"/>
                  </a:lnTo>
                  <a:lnTo>
                    <a:pt x="2275650" y="2041969"/>
                  </a:lnTo>
                  <a:lnTo>
                    <a:pt x="2275650" y="2041144"/>
                  </a:lnTo>
                  <a:lnTo>
                    <a:pt x="2273618" y="2041144"/>
                  </a:lnTo>
                  <a:lnTo>
                    <a:pt x="2273618" y="817118"/>
                  </a:lnTo>
                  <a:lnTo>
                    <a:pt x="2518029" y="738695"/>
                  </a:lnTo>
                  <a:lnTo>
                    <a:pt x="2518029" y="2067941"/>
                  </a:lnTo>
                  <a:close/>
                  <a:moveTo>
                    <a:pt x="2620709" y="2258314"/>
                  </a:moveTo>
                  <a:lnTo>
                    <a:pt x="2526983" y="2250186"/>
                  </a:lnTo>
                  <a:lnTo>
                    <a:pt x="2526983" y="578739"/>
                  </a:lnTo>
                  <a:lnTo>
                    <a:pt x="2526919" y="578041"/>
                  </a:lnTo>
                  <a:cubicBezTo>
                    <a:pt x="2526856" y="577850"/>
                    <a:pt x="2523744" y="557530"/>
                    <a:pt x="2535111" y="544195"/>
                  </a:cubicBezTo>
                  <a:cubicBezTo>
                    <a:pt x="2541778" y="536385"/>
                    <a:pt x="2552256" y="532447"/>
                    <a:pt x="2566289" y="532447"/>
                  </a:cubicBezTo>
                  <a:cubicBezTo>
                    <a:pt x="2611374" y="532447"/>
                    <a:pt x="2619756" y="559435"/>
                    <a:pt x="2620709" y="563118"/>
                  </a:cubicBezTo>
                  <a:lnTo>
                    <a:pt x="2620709" y="2258314"/>
                  </a:lnTo>
                  <a:close/>
                  <a:moveTo>
                    <a:pt x="2629726" y="869632"/>
                  </a:moveTo>
                  <a:lnTo>
                    <a:pt x="2948940" y="938213"/>
                  </a:lnTo>
                  <a:lnTo>
                    <a:pt x="2948940" y="1061910"/>
                  </a:lnTo>
                  <a:lnTo>
                    <a:pt x="2783967" y="1029144"/>
                  </a:lnTo>
                  <a:lnTo>
                    <a:pt x="2784602" y="1338770"/>
                  </a:lnTo>
                  <a:lnTo>
                    <a:pt x="2793619" y="1338770"/>
                  </a:lnTo>
                  <a:lnTo>
                    <a:pt x="2793048" y="1040130"/>
                  </a:lnTo>
                  <a:lnTo>
                    <a:pt x="2949004" y="1071118"/>
                  </a:lnTo>
                  <a:lnTo>
                    <a:pt x="2949004" y="1370393"/>
                  </a:lnTo>
                  <a:lnTo>
                    <a:pt x="2629789" y="1313815"/>
                  </a:lnTo>
                  <a:lnTo>
                    <a:pt x="2629789" y="869632"/>
                  </a:lnTo>
                  <a:close/>
                  <a:moveTo>
                    <a:pt x="2629726" y="1322895"/>
                  </a:moveTo>
                  <a:lnTo>
                    <a:pt x="2948940" y="1379474"/>
                  </a:lnTo>
                  <a:lnTo>
                    <a:pt x="2948940" y="1514856"/>
                  </a:lnTo>
                  <a:lnTo>
                    <a:pt x="2629726" y="1464818"/>
                  </a:lnTo>
                  <a:lnTo>
                    <a:pt x="2629726" y="1322895"/>
                  </a:lnTo>
                  <a:close/>
                  <a:moveTo>
                    <a:pt x="2629726" y="1474025"/>
                  </a:moveTo>
                  <a:lnTo>
                    <a:pt x="2948940" y="1524063"/>
                  </a:lnTo>
                  <a:lnTo>
                    <a:pt x="2948940" y="1613408"/>
                  </a:lnTo>
                  <a:lnTo>
                    <a:pt x="2640965" y="1568260"/>
                  </a:lnTo>
                  <a:lnTo>
                    <a:pt x="2639632" y="1577149"/>
                  </a:lnTo>
                  <a:lnTo>
                    <a:pt x="2948877" y="1622488"/>
                  </a:lnTo>
                  <a:lnTo>
                    <a:pt x="2948877" y="1839786"/>
                  </a:lnTo>
                  <a:lnTo>
                    <a:pt x="2783904" y="1819211"/>
                  </a:lnTo>
                  <a:lnTo>
                    <a:pt x="2784539" y="2128393"/>
                  </a:lnTo>
                  <a:lnTo>
                    <a:pt x="2793556" y="2128393"/>
                  </a:lnTo>
                  <a:lnTo>
                    <a:pt x="2792984" y="1829372"/>
                  </a:lnTo>
                  <a:lnTo>
                    <a:pt x="2948940" y="1848803"/>
                  </a:lnTo>
                  <a:lnTo>
                    <a:pt x="2948940" y="2148205"/>
                  </a:lnTo>
                  <a:lnTo>
                    <a:pt x="2629726" y="2115185"/>
                  </a:lnTo>
                  <a:lnTo>
                    <a:pt x="2629726" y="1474025"/>
                  </a:lnTo>
                  <a:close/>
                  <a:moveTo>
                    <a:pt x="3051620" y="2295716"/>
                  </a:moveTo>
                  <a:lnTo>
                    <a:pt x="2629662" y="2259140"/>
                  </a:lnTo>
                  <a:lnTo>
                    <a:pt x="2629662" y="2124202"/>
                  </a:lnTo>
                  <a:lnTo>
                    <a:pt x="2948877" y="2157222"/>
                  </a:lnTo>
                  <a:lnTo>
                    <a:pt x="2948877" y="2285555"/>
                  </a:lnTo>
                  <a:lnTo>
                    <a:pt x="2957894" y="2285555"/>
                  </a:lnTo>
                  <a:lnTo>
                    <a:pt x="2957894" y="684975"/>
                  </a:lnTo>
                  <a:lnTo>
                    <a:pt x="2957830" y="684276"/>
                  </a:lnTo>
                  <a:cubicBezTo>
                    <a:pt x="2957830" y="684085"/>
                    <a:pt x="2954782" y="664527"/>
                    <a:pt x="2965768" y="651637"/>
                  </a:cubicBezTo>
                  <a:cubicBezTo>
                    <a:pt x="2972372" y="643890"/>
                    <a:pt x="2982976" y="639889"/>
                    <a:pt x="2997200" y="639889"/>
                  </a:cubicBezTo>
                  <a:cubicBezTo>
                    <a:pt x="3042539" y="639889"/>
                    <a:pt x="3050731" y="670179"/>
                    <a:pt x="3051620" y="673989"/>
                  </a:cubicBezTo>
                  <a:lnTo>
                    <a:pt x="3051620" y="2295716"/>
                  </a:lnTo>
                  <a:close/>
                  <a:moveTo>
                    <a:pt x="2457958" y="3150044"/>
                  </a:moveTo>
                  <a:lnTo>
                    <a:pt x="2248662" y="3150044"/>
                  </a:lnTo>
                  <a:lnTo>
                    <a:pt x="2248662" y="2614549"/>
                  </a:lnTo>
                  <a:cubicBezTo>
                    <a:pt x="2248599" y="2613279"/>
                    <a:pt x="2241614" y="2507869"/>
                    <a:pt x="2279460" y="2425636"/>
                  </a:cubicBezTo>
                  <a:cubicBezTo>
                    <a:pt x="2291017" y="2409952"/>
                    <a:pt x="2320163" y="2380933"/>
                    <a:pt x="2377059" y="2380107"/>
                  </a:cubicBezTo>
                  <a:cubicBezTo>
                    <a:pt x="2395220" y="2387917"/>
                    <a:pt x="2457958" y="2426970"/>
                    <a:pt x="2457958" y="2593277"/>
                  </a:cubicBezTo>
                  <a:lnTo>
                    <a:pt x="2457958" y="3150044"/>
                  </a:lnTo>
                  <a:close/>
                  <a:moveTo>
                    <a:pt x="2534539" y="3150044"/>
                  </a:moveTo>
                  <a:lnTo>
                    <a:pt x="2466912" y="3150044"/>
                  </a:lnTo>
                  <a:lnTo>
                    <a:pt x="2466912" y="2593277"/>
                  </a:lnTo>
                  <a:cubicBezTo>
                    <a:pt x="2466912" y="2454910"/>
                    <a:pt x="2423478" y="2401189"/>
                    <a:pt x="2396300" y="2381123"/>
                  </a:cubicBezTo>
                  <a:cubicBezTo>
                    <a:pt x="2448116" y="2387854"/>
                    <a:pt x="2534539" y="2430145"/>
                    <a:pt x="2534539" y="2637599"/>
                  </a:cubicBezTo>
                  <a:lnTo>
                    <a:pt x="2534539" y="3150044"/>
                  </a:lnTo>
                  <a:close/>
                  <a:moveTo>
                    <a:pt x="2606929" y="2661666"/>
                  </a:moveTo>
                  <a:lnTo>
                    <a:pt x="2606929" y="3150044"/>
                  </a:lnTo>
                  <a:lnTo>
                    <a:pt x="2543556" y="3150044"/>
                  </a:lnTo>
                  <a:lnTo>
                    <a:pt x="2543556" y="2637663"/>
                  </a:lnTo>
                  <a:cubicBezTo>
                    <a:pt x="2543556" y="2396998"/>
                    <a:pt x="2428685" y="2371027"/>
                    <a:pt x="2379282" y="2371027"/>
                  </a:cubicBezTo>
                  <a:cubicBezTo>
                    <a:pt x="2379028" y="2371027"/>
                    <a:pt x="2378837" y="2371027"/>
                    <a:pt x="2378647" y="2371027"/>
                  </a:cubicBezTo>
                  <a:cubicBezTo>
                    <a:pt x="2378329" y="2370899"/>
                    <a:pt x="2377948" y="2370773"/>
                    <a:pt x="2377631" y="2370646"/>
                  </a:cubicBezTo>
                  <a:lnTo>
                    <a:pt x="2377440" y="2371090"/>
                  </a:lnTo>
                  <a:cubicBezTo>
                    <a:pt x="2339404" y="2371471"/>
                    <a:pt x="2313051" y="2383473"/>
                    <a:pt x="2295398" y="2396744"/>
                  </a:cubicBezTo>
                  <a:cubicBezTo>
                    <a:pt x="2300542" y="2388997"/>
                    <a:pt x="2306130" y="2381694"/>
                    <a:pt x="2312416" y="2374900"/>
                  </a:cubicBezTo>
                  <a:cubicBezTo>
                    <a:pt x="2340928" y="2344230"/>
                    <a:pt x="2378583" y="2328609"/>
                    <a:pt x="2424303" y="2328545"/>
                  </a:cubicBezTo>
                  <a:cubicBezTo>
                    <a:pt x="2424367" y="2328545"/>
                    <a:pt x="2424494" y="2328545"/>
                    <a:pt x="2424557" y="2328545"/>
                  </a:cubicBezTo>
                  <a:cubicBezTo>
                    <a:pt x="2464880" y="2328545"/>
                    <a:pt x="2499297" y="2343023"/>
                    <a:pt x="2526919" y="2371535"/>
                  </a:cubicBezTo>
                  <a:cubicBezTo>
                    <a:pt x="2613089" y="2460752"/>
                    <a:pt x="2606993" y="2659507"/>
                    <a:pt x="2606929" y="2661666"/>
                  </a:cubicBezTo>
                  <a:close/>
                  <a:moveTo>
                    <a:pt x="2923413" y="3150044"/>
                  </a:moveTo>
                  <a:lnTo>
                    <a:pt x="2714117" y="3150044"/>
                  </a:lnTo>
                  <a:lnTo>
                    <a:pt x="2714117" y="2649474"/>
                  </a:lnTo>
                  <a:cubicBezTo>
                    <a:pt x="2714054" y="2648267"/>
                    <a:pt x="2707069" y="2549144"/>
                    <a:pt x="2745169" y="2472055"/>
                  </a:cubicBezTo>
                  <a:cubicBezTo>
                    <a:pt x="2756853" y="2457196"/>
                    <a:pt x="2785682" y="2430717"/>
                    <a:pt x="2842578" y="2430018"/>
                  </a:cubicBezTo>
                  <a:cubicBezTo>
                    <a:pt x="2860675" y="2437321"/>
                    <a:pt x="2923413" y="2473833"/>
                    <a:pt x="2923413" y="2629662"/>
                  </a:cubicBezTo>
                  <a:lnTo>
                    <a:pt x="2923413" y="3150044"/>
                  </a:lnTo>
                  <a:close/>
                  <a:moveTo>
                    <a:pt x="3000058" y="3150044"/>
                  </a:moveTo>
                  <a:lnTo>
                    <a:pt x="2932430" y="3150044"/>
                  </a:lnTo>
                  <a:lnTo>
                    <a:pt x="2932430" y="2629599"/>
                  </a:lnTo>
                  <a:cubicBezTo>
                    <a:pt x="2932430" y="2501265"/>
                    <a:pt x="2889949" y="2450465"/>
                    <a:pt x="2862707" y="2431034"/>
                  </a:cubicBezTo>
                  <a:cubicBezTo>
                    <a:pt x="2914587" y="2437702"/>
                    <a:pt x="3000058" y="2477961"/>
                    <a:pt x="3000058" y="2671128"/>
                  </a:cubicBezTo>
                  <a:lnTo>
                    <a:pt x="3000058" y="3150044"/>
                  </a:lnTo>
                  <a:close/>
                  <a:moveTo>
                    <a:pt x="3072448" y="2693670"/>
                  </a:moveTo>
                  <a:lnTo>
                    <a:pt x="3072448" y="3150044"/>
                  </a:lnTo>
                  <a:lnTo>
                    <a:pt x="3009075" y="3150044"/>
                  </a:lnTo>
                  <a:lnTo>
                    <a:pt x="3009075" y="2671128"/>
                  </a:lnTo>
                  <a:cubicBezTo>
                    <a:pt x="3009075" y="2445194"/>
                    <a:pt x="2894203" y="2420811"/>
                    <a:pt x="2844800" y="2420811"/>
                  </a:cubicBezTo>
                  <a:cubicBezTo>
                    <a:pt x="2844546" y="2420811"/>
                    <a:pt x="2844356" y="2420811"/>
                    <a:pt x="2844102" y="2420811"/>
                  </a:cubicBezTo>
                  <a:cubicBezTo>
                    <a:pt x="2843721" y="2420684"/>
                    <a:pt x="2843340" y="2420556"/>
                    <a:pt x="2843022" y="2420430"/>
                  </a:cubicBezTo>
                  <a:lnTo>
                    <a:pt x="2842895" y="2420874"/>
                  </a:lnTo>
                  <a:cubicBezTo>
                    <a:pt x="2805240" y="2421255"/>
                    <a:pt x="2779014" y="2432304"/>
                    <a:pt x="2761361" y="2444686"/>
                  </a:cubicBezTo>
                  <a:cubicBezTo>
                    <a:pt x="2765298" y="2439162"/>
                    <a:pt x="2769553" y="2433892"/>
                    <a:pt x="2774188" y="2428875"/>
                  </a:cubicBezTo>
                  <a:cubicBezTo>
                    <a:pt x="2803144" y="2397569"/>
                    <a:pt x="2842070" y="2381631"/>
                    <a:pt x="2889822" y="2381567"/>
                  </a:cubicBezTo>
                  <a:cubicBezTo>
                    <a:pt x="2889885" y="2381567"/>
                    <a:pt x="2889949" y="2381567"/>
                    <a:pt x="2890076" y="2381567"/>
                  </a:cubicBezTo>
                  <a:cubicBezTo>
                    <a:pt x="2932303" y="2381567"/>
                    <a:pt x="2968054" y="2396427"/>
                    <a:pt x="2996311" y="2425700"/>
                  </a:cubicBezTo>
                  <a:cubicBezTo>
                    <a:pt x="3078417" y="2510917"/>
                    <a:pt x="3072511" y="2691702"/>
                    <a:pt x="3072448" y="2693670"/>
                  </a:cubicBezTo>
                  <a:close/>
                  <a:moveTo>
                    <a:pt x="5661406" y="1502918"/>
                  </a:moveTo>
                  <a:lnTo>
                    <a:pt x="5777548" y="1488249"/>
                  </a:lnTo>
                  <a:lnTo>
                    <a:pt x="5773484" y="1871536"/>
                  </a:lnTo>
                  <a:lnTo>
                    <a:pt x="5661406" y="1851342"/>
                  </a:lnTo>
                  <a:lnTo>
                    <a:pt x="5661406" y="1502918"/>
                  </a:lnTo>
                  <a:close/>
                  <a:moveTo>
                    <a:pt x="5661406" y="1860486"/>
                  </a:moveTo>
                  <a:lnTo>
                    <a:pt x="5773420" y="1880680"/>
                  </a:lnTo>
                  <a:lnTo>
                    <a:pt x="5772595" y="1957514"/>
                  </a:lnTo>
                  <a:lnTo>
                    <a:pt x="5661406" y="1940116"/>
                  </a:lnTo>
                  <a:lnTo>
                    <a:pt x="5661406" y="1860486"/>
                  </a:lnTo>
                  <a:close/>
                  <a:moveTo>
                    <a:pt x="5661406" y="1949196"/>
                  </a:moveTo>
                  <a:lnTo>
                    <a:pt x="5771833" y="1966468"/>
                  </a:lnTo>
                  <a:lnTo>
                    <a:pt x="5771833" y="2026984"/>
                  </a:lnTo>
                  <a:lnTo>
                    <a:pt x="5661406" y="2010791"/>
                  </a:lnTo>
                  <a:lnTo>
                    <a:pt x="5661406" y="1949196"/>
                  </a:lnTo>
                  <a:close/>
                  <a:moveTo>
                    <a:pt x="5661406" y="2019935"/>
                  </a:moveTo>
                  <a:lnTo>
                    <a:pt x="5771769" y="2036128"/>
                  </a:lnTo>
                  <a:lnTo>
                    <a:pt x="5767515" y="2438083"/>
                  </a:lnTo>
                  <a:lnTo>
                    <a:pt x="5661406" y="2426906"/>
                  </a:lnTo>
                  <a:lnTo>
                    <a:pt x="5661406" y="2019935"/>
                  </a:lnTo>
                  <a:close/>
                  <a:moveTo>
                    <a:pt x="5459159" y="1477709"/>
                  </a:moveTo>
                  <a:lnTo>
                    <a:pt x="5572125" y="1501966"/>
                  </a:lnTo>
                  <a:lnTo>
                    <a:pt x="5572125" y="1835594"/>
                  </a:lnTo>
                  <a:lnTo>
                    <a:pt x="5541391" y="1830134"/>
                  </a:lnTo>
                  <a:lnTo>
                    <a:pt x="5546344" y="1830134"/>
                  </a:lnTo>
                  <a:lnTo>
                    <a:pt x="5546979" y="1577848"/>
                  </a:lnTo>
                  <a:lnTo>
                    <a:pt x="5459159" y="1560386"/>
                  </a:lnTo>
                  <a:lnTo>
                    <a:pt x="5459159" y="1477709"/>
                  </a:lnTo>
                  <a:close/>
                  <a:moveTo>
                    <a:pt x="5459159" y="1569593"/>
                  </a:moveTo>
                  <a:lnTo>
                    <a:pt x="5537962" y="1585214"/>
                  </a:lnTo>
                  <a:lnTo>
                    <a:pt x="5537327" y="1829372"/>
                  </a:lnTo>
                  <a:lnTo>
                    <a:pt x="5459159" y="1815529"/>
                  </a:lnTo>
                  <a:lnTo>
                    <a:pt x="5459159" y="1569593"/>
                  </a:lnTo>
                  <a:close/>
                  <a:moveTo>
                    <a:pt x="5459159" y="1824673"/>
                  </a:moveTo>
                  <a:lnTo>
                    <a:pt x="5572125" y="1844675"/>
                  </a:lnTo>
                  <a:lnTo>
                    <a:pt x="5572125" y="1926018"/>
                  </a:lnTo>
                  <a:lnTo>
                    <a:pt x="5459159" y="1908302"/>
                  </a:lnTo>
                  <a:lnTo>
                    <a:pt x="5459159" y="1824673"/>
                  </a:lnTo>
                  <a:close/>
                  <a:moveTo>
                    <a:pt x="5459159" y="1917446"/>
                  </a:moveTo>
                  <a:lnTo>
                    <a:pt x="5572125" y="1935162"/>
                  </a:lnTo>
                  <a:lnTo>
                    <a:pt x="5572125" y="1936560"/>
                  </a:lnTo>
                  <a:lnTo>
                    <a:pt x="5580888" y="1936560"/>
                  </a:lnTo>
                  <a:lnTo>
                    <a:pt x="5596573" y="1939036"/>
                  </a:lnTo>
                  <a:lnTo>
                    <a:pt x="5596446" y="2001330"/>
                  </a:lnTo>
                  <a:lnTo>
                    <a:pt x="5459159" y="1981200"/>
                  </a:lnTo>
                  <a:lnTo>
                    <a:pt x="5459159" y="1917446"/>
                  </a:lnTo>
                  <a:close/>
                  <a:moveTo>
                    <a:pt x="5459159" y="1990280"/>
                  </a:moveTo>
                  <a:lnTo>
                    <a:pt x="5605463" y="2011743"/>
                  </a:lnTo>
                  <a:lnTo>
                    <a:pt x="5605590" y="1931353"/>
                  </a:lnTo>
                  <a:lnTo>
                    <a:pt x="5581142" y="1927542"/>
                  </a:lnTo>
                  <a:lnTo>
                    <a:pt x="5581142" y="1451419"/>
                  </a:lnTo>
                  <a:lnTo>
                    <a:pt x="5580952" y="1450149"/>
                  </a:lnTo>
                  <a:cubicBezTo>
                    <a:pt x="5580888" y="1449959"/>
                    <a:pt x="5580571" y="1448499"/>
                    <a:pt x="5581904" y="1446784"/>
                  </a:cubicBezTo>
                  <a:cubicBezTo>
                    <a:pt x="5583428" y="1444879"/>
                    <a:pt x="5589016" y="1440370"/>
                    <a:pt x="5608447" y="1440370"/>
                  </a:cubicBezTo>
                  <a:cubicBezTo>
                    <a:pt x="5637911" y="1440370"/>
                    <a:pt x="5649722" y="1452753"/>
                    <a:pt x="5652453" y="1456309"/>
                  </a:cubicBezTo>
                  <a:lnTo>
                    <a:pt x="5652453" y="2574671"/>
                  </a:lnTo>
                  <a:lnTo>
                    <a:pt x="5580888" y="2569337"/>
                  </a:lnTo>
                  <a:lnTo>
                    <a:pt x="5580888" y="2019491"/>
                  </a:lnTo>
                  <a:lnTo>
                    <a:pt x="5571871" y="2019491"/>
                  </a:lnTo>
                  <a:lnTo>
                    <a:pt x="5571871" y="2419794"/>
                  </a:lnTo>
                  <a:lnTo>
                    <a:pt x="5540629" y="2416556"/>
                  </a:lnTo>
                  <a:lnTo>
                    <a:pt x="5546344" y="2416556"/>
                  </a:lnTo>
                  <a:lnTo>
                    <a:pt x="5546979" y="2163953"/>
                  </a:lnTo>
                  <a:lnTo>
                    <a:pt x="5459159" y="2152967"/>
                  </a:lnTo>
                  <a:lnTo>
                    <a:pt x="5459159" y="1990280"/>
                  </a:lnTo>
                  <a:close/>
                  <a:moveTo>
                    <a:pt x="5459159" y="2162048"/>
                  </a:moveTo>
                  <a:lnTo>
                    <a:pt x="5537962" y="2171891"/>
                  </a:lnTo>
                  <a:lnTo>
                    <a:pt x="5537327" y="2416175"/>
                  </a:lnTo>
                  <a:lnTo>
                    <a:pt x="5459159" y="2408111"/>
                  </a:lnTo>
                  <a:lnTo>
                    <a:pt x="5459159" y="2162048"/>
                  </a:lnTo>
                  <a:close/>
                  <a:moveTo>
                    <a:pt x="5459159" y="2417128"/>
                  </a:moveTo>
                  <a:lnTo>
                    <a:pt x="5571871" y="2428811"/>
                  </a:lnTo>
                  <a:lnTo>
                    <a:pt x="5571871" y="2568638"/>
                  </a:lnTo>
                  <a:lnTo>
                    <a:pt x="5459159" y="2560256"/>
                  </a:lnTo>
                  <a:lnTo>
                    <a:pt x="5459159" y="2417128"/>
                  </a:lnTo>
                  <a:close/>
                  <a:moveTo>
                    <a:pt x="5379657" y="1398587"/>
                  </a:moveTo>
                  <a:cubicBezTo>
                    <a:pt x="5381117" y="1396555"/>
                    <a:pt x="5386705" y="1391856"/>
                    <a:pt x="5406136" y="1391856"/>
                  </a:cubicBezTo>
                  <a:cubicBezTo>
                    <a:pt x="5435727" y="1391856"/>
                    <a:pt x="5447475" y="1404937"/>
                    <a:pt x="5450142" y="1408557"/>
                  </a:cubicBezTo>
                  <a:lnTo>
                    <a:pt x="5450142" y="2559622"/>
                  </a:lnTo>
                  <a:lnTo>
                    <a:pt x="5378577" y="2554287"/>
                  </a:lnTo>
                  <a:lnTo>
                    <a:pt x="5378577" y="1978533"/>
                  </a:lnTo>
                  <a:lnTo>
                    <a:pt x="5400675" y="1981772"/>
                  </a:lnTo>
                  <a:lnTo>
                    <a:pt x="5400675" y="1899285"/>
                  </a:lnTo>
                  <a:lnTo>
                    <a:pt x="5378831" y="1895856"/>
                  </a:lnTo>
                  <a:lnTo>
                    <a:pt x="5378831" y="1403541"/>
                  </a:lnTo>
                  <a:lnTo>
                    <a:pt x="5378641" y="1402143"/>
                  </a:lnTo>
                  <a:cubicBezTo>
                    <a:pt x="5378641" y="1402143"/>
                    <a:pt x="5378260" y="1400429"/>
                    <a:pt x="5379657" y="1398587"/>
                  </a:cubicBezTo>
                  <a:close/>
                  <a:moveTo>
                    <a:pt x="5231638" y="1428813"/>
                  </a:moveTo>
                  <a:lnTo>
                    <a:pt x="5369878" y="1458531"/>
                  </a:lnTo>
                  <a:lnTo>
                    <a:pt x="5369878" y="1799717"/>
                  </a:lnTo>
                  <a:lnTo>
                    <a:pt x="5331651" y="1792923"/>
                  </a:lnTo>
                  <a:lnTo>
                    <a:pt x="5334191" y="1535557"/>
                  </a:lnTo>
                  <a:lnTo>
                    <a:pt x="5231638" y="1515174"/>
                  </a:lnTo>
                  <a:lnTo>
                    <a:pt x="5231638" y="1428813"/>
                  </a:lnTo>
                  <a:close/>
                  <a:moveTo>
                    <a:pt x="5231638" y="1524381"/>
                  </a:moveTo>
                  <a:lnTo>
                    <a:pt x="5325110" y="1542923"/>
                  </a:lnTo>
                  <a:lnTo>
                    <a:pt x="5322697" y="1791272"/>
                  </a:lnTo>
                  <a:lnTo>
                    <a:pt x="5231638" y="1775142"/>
                  </a:lnTo>
                  <a:lnTo>
                    <a:pt x="5231638" y="1524381"/>
                  </a:lnTo>
                  <a:close/>
                  <a:moveTo>
                    <a:pt x="5231638" y="1784350"/>
                  </a:moveTo>
                  <a:lnTo>
                    <a:pt x="5369878" y="1808861"/>
                  </a:lnTo>
                  <a:lnTo>
                    <a:pt x="5369878" y="1894395"/>
                  </a:lnTo>
                  <a:lnTo>
                    <a:pt x="5231638" y="1872742"/>
                  </a:lnTo>
                  <a:lnTo>
                    <a:pt x="5231638" y="1784350"/>
                  </a:lnTo>
                  <a:close/>
                  <a:moveTo>
                    <a:pt x="5231638" y="1881823"/>
                  </a:moveTo>
                  <a:lnTo>
                    <a:pt x="5369878" y="1903476"/>
                  </a:lnTo>
                  <a:lnTo>
                    <a:pt x="5369878" y="1909572"/>
                  </a:lnTo>
                  <a:lnTo>
                    <a:pt x="5378895" y="1909572"/>
                  </a:lnTo>
                  <a:lnTo>
                    <a:pt x="5378895" y="1904873"/>
                  </a:lnTo>
                  <a:lnTo>
                    <a:pt x="5391722" y="1906905"/>
                  </a:lnTo>
                  <a:lnTo>
                    <a:pt x="5391722" y="1971294"/>
                  </a:lnTo>
                  <a:lnTo>
                    <a:pt x="5231638" y="1947862"/>
                  </a:lnTo>
                  <a:lnTo>
                    <a:pt x="5231638" y="1881823"/>
                  </a:lnTo>
                  <a:close/>
                  <a:moveTo>
                    <a:pt x="5231638" y="1956943"/>
                  </a:moveTo>
                  <a:lnTo>
                    <a:pt x="5369624" y="1977136"/>
                  </a:lnTo>
                  <a:lnTo>
                    <a:pt x="5369624" y="2398840"/>
                  </a:lnTo>
                  <a:lnTo>
                    <a:pt x="5331651" y="2394903"/>
                  </a:lnTo>
                  <a:lnTo>
                    <a:pt x="5334191" y="2137410"/>
                  </a:lnTo>
                  <a:lnTo>
                    <a:pt x="5231638" y="2124583"/>
                  </a:lnTo>
                  <a:lnTo>
                    <a:pt x="5231638" y="1956943"/>
                  </a:lnTo>
                  <a:close/>
                  <a:moveTo>
                    <a:pt x="5231638" y="2133663"/>
                  </a:moveTo>
                  <a:lnTo>
                    <a:pt x="5325110" y="2145348"/>
                  </a:lnTo>
                  <a:lnTo>
                    <a:pt x="5322697" y="2394013"/>
                  </a:lnTo>
                  <a:lnTo>
                    <a:pt x="5231638" y="2384616"/>
                  </a:lnTo>
                  <a:lnTo>
                    <a:pt x="5231638" y="2133663"/>
                  </a:lnTo>
                  <a:close/>
                  <a:moveTo>
                    <a:pt x="5231638" y="2393569"/>
                  </a:moveTo>
                  <a:lnTo>
                    <a:pt x="5369624" y="2407856"/>
                  </a:lnTo>
                  <a:lnTo>
                    <a:pt x="5369624" y="2553589"/>
                  </a:lnTo>
                  <a:lnTo>
                    <a:pt x="5231638" y="2543302"/>
                  </a:lnTo>
                  <a:lnTo>
                    <a:pt x="5231638" y="2393569"/>
                  </a:lnTo>
                  <a:close/>
                  <a:moveTo>
                    <a:pt x="5152200" y="1349311"/>
                  </a:moveTo>
                  <a:cubicBezTo>
                    <a:pt x="5154105" y="1346772"/>
                    <a:pt x="5160010" y="1342454"/>
                    <a:pt x="5178616" y="1342454"/>
                  </a:cubicBezTo>
                  <a:cubicBezTo>
                    <a:pt x="5208270" y="1342454"/>
                    <a:pt x="5220018" y="1355979"/>
                    <a:pt x="5222621" y="1359662"/>
                  </a:cubicBezTo>
                  <a:lnTo>
                    <a:pt x="5222621" y="2542730"/>
                  </a:lnTo>
                  <a:lnTo>
                    <a:pt x="5151057" y="2537397"/>
                  </a:lnTo>
                  <a:lnTo>
                    <a:pt x="5151057" y="1945195"/>
                  </a:lnTo>
                  <a:lnTo>
                    <a:pt x="5175631" y="1948815"/>
                  </a:lnTo>
                  <a:lnTo>
                    <a:pt x="5175758" y="1864042"/>
                  </a:lnTo>
                  <a:lnTo>
                    <a:pt x="5151311" y="1860232"/>
                  </a:lnTo>
                  <a:lnTo>
                    <a:pt x="5151311" y="1354709"/>
                  </a:lnTo>
                  <a:lnTo>
                    <a:pt x="5151120" y="1353375"/>
                  </a:lnTo>
                  <a:cubicBezTo>
                    <a:pt x="5151120" y="1353185"/>
                    <a:pt x="5150676" y="1351343"/>
                    <a:pt x="5152200" y="1349311"/>
                  </a:cubicBezTo>
                  <a:close/>
                  <a:moveTo>
                    <a:pt x="4968240" y="1372172"/>
                  </a:moveTo>
                  <a:lnTo>
                    <a:pt x="5142294" y="1409573"/>
                  </a:lnTo>
                  <a:lnTo>
                    <a:pt x="5142294" y="1759331"/>
                  </a:lnTo>
                  <a:lnTo>
                    <a:pt x="5088890" y="1749869"/>
                  </a:lnTo>
                  <a:lnTo>
                    <a:pt x="5091494" y="1487361"/>
                  </a:lnTo>
                  <a:lnTo>
                    <a:pt x="4968240" y="1462913"/>
                  </a:lnTo>
                  <a:lnTo>
                    <a:pt x="4968240" y="1372172"/>
                  </a:lnTo>
                  <a:close/>
                  <a:moveTo>
                    <a:pt x="4968240" y="1472120"/>
                  </a:moveTo>
                  <a:lnTo>
                    <a:pt x="5082413" y="1494790"/>
                  </a:lnTo>
                  <a:lnTo>
                    <a:pt x="5079937" y="1748282"/>
                  </a:lnTo>
                  <a:lnTo>
                    <a:pt x="4968240" y="1728470"/>
                  </a:lnTo>
                  <a:lnTo>
                    <a:pt x="4968240" y="1472120"/>
                  </a:lnTo>
                  <a:close/>
                  <a:moveTo>
                    <a:pt x="4968240" y="1737614"/>
                  </a:moveTo>
                  <a:lnTo>
                    <a:pt x="5142294" y="1768475"/>
                  </a:lnTo>
                  <a:lnTo>
                    <a:pt x="5142294" y="1858709"/>
                  </a:lnTo>
                  <a:lnTo>
                    <a:pt x="4968240" y="1831404"/>
                  </a:lnTo>
                  <a:lnTo>
                    <a:pt x="4968240" y="1737614"/>
                  </a:lnTo>
                  <a:close/>
                  <a:moveTo>
                    <a:pt x="4968240" y="1840548"/>
                  </a:moveTo>
                  <a:lnTo>
                    <a:pt x="5142294" y="1867853"/>
                  </a:lnTo>
                  <a:lnTo>
                    <a:pt x="5142294" y="1873949"/>
                  </a:lnTo>
                  <a:lnTo>
                    <a:pt x="5151311" y="1873949"/>
                  </a:lnTo>
                  <a:lnTo>
                    <a:pt x="5151311" y="1869249"/>
                  </a:lnTo>
                  <a:lnTo>
                    <a:pt x="5166741" y="1871662"/>
                  </a:lnTo>
                  <a:lnTo>
                    <a:pt x="5166614" y="1938337"/>
                  </a:lnTo>
                  <a:lnTo>
                    <a:pt x="4968240" y="1909255"/>
                  </a:lnTo>
                  <a:lnTo>
                    <a:pt x="4968240" y="1840548"/>
                  </a:lnTo>
                  <a:close/>
                  <a:moveTo>
                    <a:pt x="4968240" y="1918335"/>
                  </a:moveTo>
                  <a:lnTo>
                    <a:pt x="5142040" y="1943799"/>
                  </a:lnTo>
                  <a:lnTo>
                    <a:pt x="5142040" y="2375281"/>
                  </a:lnTo>
                  <a:lnTo>
                    <a:pt x="5088890" y="2369756"/>
                  </a:lnTo>
                  <a:lnTo>
                    <a:pt x="5091494" y="2107057"/>
                  </a:lnTo>
                  <a:lnTo>
                    <a:pt x="4968240" y="2091690"/>
                  </a:lnTo>
                  <a:lnTo>
                    <a:pt x="4968240" y="1918335"/>
                  </a:lnTo>
                  <a:close/>
                  <a:moveTo>
                    <a:pt x="4968240" y="2100771"/>
                  </a:moveTo>
                  <a:lnTo>
                    <a:pt x="5082413" y="2114994"/>
                  </a:lnTo>
                  <a:lnTo>
                    <a:pt x="5079937" y="2368804"/>
                  </a:lnTo>
                  <a:lnTo>
                    <a:pt x="4968240" y="2357247"/>
                  </a:lnTo>
                  <a:lnTo>
                    <a:pt x="4968240" y="2100771"/>
                  </a:lnTo>
                  <a:close/>
                  <a:moveTo>
                    <a:pt x="4968240" y="2366328"/>
                  </a:moveTo>
                  <a:lnTo>
                    <a:pt x="5142040" y="2384298"/>
                  </a:lnTo>
                  <a:lnTo>
                    <a:pt x="5142040" y="2536635"/>
                  </a:lnTo>
                  <a:lnTo>
                    <a:pt x="4968240" y="2523744"/>
                  </a:lnTo>
                  <a:lnTo>
                    <a:pt x="4968240" y="2366328"/>
                  </a:lnTo>
                  <a:close/>
                  <a:moveTo>
                    <a:pt x="4889119" y="1277366"/>
                  </a:moveTo>
                  <a:cubicBezTo>
                    <a:pt x="4891151" y="1274826"/>
                    <a:pt x="4897184" y="1270508"/>
                    <a:pt x="4915281" y="1270508"/>
                  </a:cubicBezTo>
                  <a:cubicBezTo>
                    <a:pt x="4945063" y="1270508"/>
                    <a:pt x="4956747" y="1284732"/>
                    <a:pt x="4959287" y="1288479"/>
                  </a:cubicBezTo>
                  <a:lnTo>
                    <a:pt x="4959287" y="2523046"/>
                  </a:lnTo>
                  <a:lnTo>
                    <a:pt x="4887722" y="2517711"/>
                  </a:lnTo>
                  <a:lnTo>
                    <a:pt x="4887722" y="1906461"/>
                  </a:lnTo>
                  <a:lnTo>
                    <a:pt x="4907280" y="1909318"/>
                  </a:lnTo>
                  <a:lnTo>
                    <a:pt x="4908042" y="1821879"/>
                  </a:lnTo>
                  <a:lnTo>
                    <a:pt x="4887976" y="1818704"/>
                  </a:lnTo>
                  <a:lnTo>
                    <a:pt x="4887976" y="1283208"/>
                  </a:lnTo>
                  <a:lnTo>
                    <a:pt x="4887849" y="1282001"/>
                  </a:lnTo>
                  <a:cubicBezTo>
                    <a:pt x="4887722" y="1281938"/>
                    <a:pt x="4887278" y="1279716"/>
                    <a:pt x="4889119" y="1277366"/>
                  </a:cubicBezTo>
                  <a:close/>
                  <a:moveTo>
                    <a:pt x="4693349" y="1417511"/>
                  </a:moveTo>
                  <a:lnTo>
                    <a:pt x="4820412" y="1442720"/>
                  </a:lnTo>
                  <a:lnTo>
                    <a:pt x="4820031" y="1700911"/>
                  </a:lnTo>
                  <a:lnTo>
                    <a:pt x="4829048" y="1700911"/>
                  </a:lnTo>
                  <a:lnTo>
                    <a:pt x="4829429" y="1435291"/>
                  </a:lnTo>
                  <a:lnTo>
                    <a:pt x="4693349" y="1408303"/>
                  </a:lnTo>
                  <a:lnTo>
                    <a:pt x="4693349" y="1313117"/>
                  </a:lnTo>
                  <a:lnTo>
                    <a:pt x="4878959" y="1352994"/>
                  </a:lnTo>
                  <a:lnTo>
                    <a:pt x="4878959" y="1712659"/>
                  </a:lnTo>
                  <a:lnTo>
                    <a:pt x="4693349" y="1679766"/>
                  </a:lnTo>
                  <a:lnTo>
                    <a:pt x="4693349" y="1417511"/>
                  </a:lnTo>
                  <a:close/>
                  <a:moveTo>
                    <a:pt x="4693349" y="1688846"/>
                  </a:moveTo>
                  <a:lnTo>
                    <a:pt x="4878959" y="1721739"/>
                  </a:lnTo>
                  <a:lnTo>
                    <a:pt x="4878959" y="1817370"/>
                  </a:lnTo>
                  <a:lnTo>
                    <a:pt x="4693349" y="1788287"/>
                  </a:lnTo>
                  <a:lnTo>
                    <a:pt x="4693349" y="1688846"/>
                  </a:lnTo>
                  <a:close/>
                  <a:moveTo>
                    <a:pt x="4693349" y="1797431"/>
                  </a:moveTo>
                  <a:lnTo>
                    <a:pt x="4898962" y="1829625"/>
                  </a:lnTo>
                  <a:lnTo>
                    <a:pt x="4898390" y="1898967"/>
                  </a:lnTo>
                  <a:lnTo>
                    <a:pt x="4693349" y="1868932"/>
                  </a:lnTo>
                  <a:lnTo>
                    <a:pt x="4693349" y="1797431"/>
                  </a:lnTo>
                  <a:close/>
                  <a:moveTo>
                    <a:pt x="4693349" y="2066480"/>
                  </a:moveTo>
                  <a:lnTo>
                    <a:pt x="4820412" y="2082355"/>
                  </a:lnTo>
                  <a:lnTo>
                    <a:pt x="4820031" y="2340292"/>
                  </a:lnTo>
                  <a:lnTo>
                    <a:pt x="4829048" y="2340292"/>
                  </a:lnTo>
                  <a:lnTo>
                    <a:pt x="4829429" y="2074355"/>
                  </a:lnTo>
                  <a:lnTo>
                    <a:pt x="4693349" y="2057400"/>
                  </a:lnTo>
                  <a:lnTo>
                    <a:pt x="4693349" y="1878076"/>
                  </a:lnTo>
                  <a:lnTo>
                    <a:pt x="4878705" y="1905254"/>
                  </a:lnTo>
                  <a:lnTo>
                    <a:pt x="4878705" y="2348040"/>
                  </a:lnTo>
                  <a:lnTo>
                    <a:pt x="4693349" y="2328862"/>
                  </a:lnTo>
                  <a:lnTo>
                    <a:pt x="4693349" y="2066480"/>
                  </a:lnTo>
                  <a:close/>
                  <a:moveTo>
                    <a:pt x="4693349" y="2337880"/>
                  </a:moveTo>
                  <a:lnTo>
                    <a:pt x="4878705" y="2357056"/>
                  </a:lnTo>
                  <a:lnTo>
                    <a:pt x="4878705" y="2517140"/>
                  </a:lnTo>
                  <a:lnTo>
                    <a:pt x="4693349" y="2503361"/>
                  </a:lnTo>
                  <a:lnTo>
                    <a:pt x="4693349" y="2337880"/>
                  </a:lnTo>
                  <a:close/>
                  <a:moveTo>
                    <a:pt x="4614355" y="1217422"/>
                  </a:moveTo>
                  <a:cubicBezTo>
                    <a:pt x="4616387" y="1214818"/>
                    <a:pt x="4622483" y="1210437"/>
                    <a:pt x="4640326" y="1210437"/>
                  </a:cubicBezTo>
                  <a:cubicBezTo>
                    <a:pt x="4670171" y="1210437"/>
                    <a:pt x="4681855" y="1225296"/>
                    <a:pt x="4684332" y="1229106"/>
                  </a:cubicBezTo>
                  <a:lnTo>
                    <a:pt x="4684332" y="2502599"/>
                  </a:lnTo>
                  <a:lnTo>
                    <a:pt x="4612767" y="2497265"/>
                  </a:lnTo>
                  <a:lnTo>
                    <a:pt x="4612767" y="1866201"/>
                  </a:lnTo>
                  <a:lnTo>
                    <a:pt x="4636834" y="1869694"/>
                  </a:lnTo>
                  <a:lnTo>
                    <a:pt x="4635945" y="1779714"/>
                  </a:lnTo>
                  <a:lnTo>
                    <a:pt x="4613021" y="1776095"/>
                  </a:lnTo>
                  <a:lnTo>
                    <a:pt x="4613021" y="1223836"/>
                  </a:lnTo>
                  <a:lnTo>
                    <a:pt x="4612894" y="1222692"/>
                  </a:lnTo>
                  <a:cubicBezTo>
                    <a:pt x="4612894" y="1222629"/>
                    <a:pt x="4612259" y="1220025"/>
                    <a:pt x="4614355" y="1217422"/>
                  </a:cubicBezTo>
                  <a:close/>
                  <a:moveTo>
                    <a:pt x="4425379" y="1255522"/>
                  </a:moveTo>
                  <a:lnTo>
                    <a:pt x="4604068" y="1293939"/>
                  </a:lnTo>
                  <a:lnTo>
                    <a:pt x="4604068" y="1663891"/>
                  </a:lnTo>
                  <a:lnTo>
                    <a:pt x="4562983" y="1656588"/>
                  </a:lnTo>
                  <a:lnTo>
                    <a:pt x="4564952" y="1382839"/>
                  </a:lnTo>
                  <a:lnTo>
                    <a:pt x="4425442" y="1355154"/>
                  </a:lnTo>
                  <a:lnTo>
                    <a:pt x="4425442" y="1255522"/>
                  </a:lnTo>
                  <a:close/>
                  <a:moveTo>
                    <a:pt x="4425379" y="1364298"/>
                  </a:moveTo>
                  <a:lnTo>
                    <a:pt x="4555871" y="1390205"/>
                  </a:lnTo>
                  <a:lnTo>
                    <a:pt x="4553966" y="1655000"/>
                  </a:lnTo>
                  <a:lnTo>
                    <a:pt x="4425379" y="1632204"/>
                  </a:lnTo>
                  <a:lnTo>
                    <a:pt x="4425379" y="1364298"/>
                  </a:lnTo>
                  <a:close/>
                  <a:moveTo>
                    <a:pt x="4425379" y="1641348"/>
                  </a:moveTo>
                  <a:lnTo>
                    <a:pt x="4604068" y="1673035"/>
                  </a:lnTo>
                  <a:lnTo>
                    <a:pt x="4604068" y="1774698"/>
                  </a:lnTo>
                  <a:lnTo>
                    <a:pt x="4425379" y="1746313"/>
                  </a:lnTo>
                  <a:lnTo>
                    <a:pt x="4425379" y="1641348"/>
                  </a:lnTo>
                  <a:close/>
                  <a:moveTo>
                    <a:pt x="4425379" y="1755457"/>
                  </a:moveTo>
                  <a:lnTo>
                    <a:pt x="4604068" y="1783842"/>
                  </a:lnTo>
                  <a:lnTo>
                    <a:pt x="4604068" y="1784096"/>
                  </a:lnTo>
                  <a:lnTo>
                    <a:pt x="4605655" y="1784096"/>
                  </a:lnTo>
                  <a:lnTo>
                    <a:pt x="4627118" y="1787525"/>
                  </a:lnTo>
                  <a:lnTo>
                    <a:pt x="4627817" y="1859407"/>
                  </a:lnTo>
                  <a:lnTo>
                    <a:pt x="4425442" y="1829753"/>
                  </a:lnTo>
                  <a:lnTo>
                    <a:pt x="4425442" y="1755457"/>
                  </a:lnTo>
                  <a:close/>
                  <a:moveTo>
                    <a:pt x="4425379" y="1838769"/>
                  </a:moveTo>
                  <a:lnTo>
                    <a:pt x="4603814" y="1864931"/>
                  </a:lnTo>
                  <a:lnTo>
                    <a:pt x="4603814" y="2319528"/>
                  </a:lnTo>
                  <a:lnTo>
                    <a:pt x="4562983" y="2315274"/>
                  </a:lnTo>
                  <a:lnTo>
                    <a:pt x="4564952" y="2041335"/>
                  </a:lnTo>
                  <a:lnTo>
                    <a:pt x="4425442" y="2023936"/>
                  </a:lnTo>
                  <a:lnTo>
                    <a:pt x="4425442" y="1838769"/>
                  </a:lnTo>
                  <a:close/>
                  <a:moveTo>
                    <a:pt x="4425379" y="2033080"/>
                  </a:moveTo>
                  <a:lnTo>
                    <a:pt x="4555871" y="2049336"/>
                  </a:lnTo>
                  <a:lnTo>
                    <a:pt x="4553966" y="2314385"/>
                  </a:lnTo>
                  <a:lnTo>
                    <a:pt x="4425379" y="2301049"/>
                  </a:lnTo>
                  <a:lnTo>
                    <a:pt x="4425379" y="2033080"/>
                  </a:lnTo>
                  <a:close/>
                  <a:moveTo>
                    <a:pt x="4425379" y="2310130"/>
                  </a:moveTo>
                  <a:lnTo>
                    <a:pt x="4603814" y="2328609"/>
                  </a:lnTo>
                  <a:lnTo>
                    <a:pt x="4603814" y="2496693"/>
                  </a:lnTo>
                  <a:lnTo>
                    <a:pt x="4425379" y="2483422"/>
                  </a:lnTo>
                  <a:lnTo>
                    <a:pt x="4425379" y="2310130"/>
                  </a:lnTo>
                  <a:close/>
                  <a:moveTo>
                    <a:pt x="4346512" y="1155128"/>
                  </a:moveTo>
                  <a:cubicBezTo>
                    <a:pt x="4348607" y="1152525"/>
                    <a:pt x="4354703" y="1148080"/>
                    <a:pt x="4372356" y="1148080"/>
                  </a:cubicBezTo>
                  <a:cubicBezTo>
                    <a:pt x="4402265" y="1148080"/>
                    <a:pt x="4413949" y="1163510"/>
                    <a:pt x="4416362" y="1167320"/>
                  </a:cubicBezTo>
                  <a:lnTo>
                    <a:pt x="4416362" y="2482723"/>
                  </a:lnTo>
                  <a:lnTo>
                    <a:pt x="4341178" y="2477135"/>
                  </a:lnTo>
                  <a:lnTo>
                    <a:pt x="4344797" y="2477135"/>
                  </a:lnTo>
                  <a:lnTo>
                    <a:pt x="4344797" y="1827022"/>
                  </a:lnTo>
                  <a:lnTo>
                    <a:pt x="4365498" y="1830070"/>
                  </a:lnTo>
                  <a:lnTo>
                    <a:pt x="4366006" y="1737106"/>
                  </a:lnTo>
                  <a:lnTo>
                    <a:pt x="4345051" y="1733804"/>
                  </a:lnTo>
                  <a:lnTo>
                    <a:pt x="4345051" y="1162113"/>
                  </a:lnTo>
                  <a:lnTo>
                    <a:pt x="4344924" y="1160970"/>
                  </a:lnTo>
                  <a:cubicBezTo>
                    <a:pt x="4344924" y="1160780"/>
                    <a:pt x="4344289" y="1157922"/>
                    <a:pt x="4346512" y="1155128"/>
                  </a:cubicBezTo>
                  <a:close/>
                  <a:moveTo>
                    <a:pt x="4110863" y="1187958"/>
                  </a:moveTo>
                  <a:lnTo>
                    <a:pt x="4336098" y="1236345"/>
                  </a:lnTo>
                  <a:lnTo>
                    <a:pt x="4336098" y="1616392"/>
                  </a:lnTo>
                  <a:lnTo>
                    <a:pt x="4292346" y="1608645"/>
                  </a:lnTo>
                  <a:lnTo>
                    <a:pt x="4296156" y="1329499"/>
                  </a:lnTo>
                  <a:lnTo>
                    <a:pt x="4110482" y="1292606"/>
                  </a:lnTo>
                  <a:lnTo>
                    <a:pt x="4110863" y="1187958"/>
                  </a:lnTo>
                  <a:close/>
                  <a:moveTo>
                    <a:pt x="4110418" y="1301750"/>
                  </a:moveTo>
                  <a:lnTo>
                    <a:pt x="4287012" y="1336802"/>
                  </a:lnTo>
                  <a:lnTo>
                    <a:pt x="4283329" y="1606994"/>
                  </a:lnTo>
                  <a:lnTo>
                    <a:pt x="4109339" y="1576134"/>
                  </a:lnTo>
                  <a:lnTo>
                    <a:pt x="4110418" y="1301750"/>
                  </a:lnTo>
                  <a:close/>
                  <a:moveTo>
                    <a:pt x="4109339" y="1585278"/>
                  </a:moveTo>
                  <a:lnTo>
                    <a:pt x="4336098" y="1625473"/>
                  </a:lnTo>
                  <a:lnTo>
                    <a:pt x="4336098" y="1732280"/>
                  </a:lnTo>
                  <a:lnTo>
                    <a:pt x="4108895" y="1696656"/>
                  </a:lnTo>
                  <a:lnTo>
                    <a:pt x="4109339" y="1585278"/>
                  </a:lnTo>
                  <a:close/>
                  <a:moveTo>
                    <a:pt x="4108831" y="1705864"/>
                  </a:moveTo>
                  <a:lnTo>
                    <a:pt x="4356989" y="1744726"/>
                  </a:lnTo>
                  <a:lnTo>
                    <a:pt x="4356545" y="1819592"/>
                  </a:lnTo>
                  <a:lnTo>
                    <a:pt x="4108577" y="1783270"/>
                  </a:lnTo>
                  <a:lnTo>
                    <a:pt x="4108831" y="1705864"/>
                  </a:lnTo>
                  <a:close/>
                  <a:moveTo>
                    <a:pt x="4108514" y="1792351"/>
                  </a:moveTo>
                  <a:lnTo>
                    <a:pt x="4335780" y="1825625"/>
                  </a:lnTo>
                  <a:lnTo>
                    <a:pt x="4335780" y="2291715"/>
                  </a:lnTo>
                  <a:lnTo>
                    <a:pt x="4292283" y="2287206"/>
                  </a:lnTo>
                  <a:lnTo>
                    <a:pt x="4296093" y="2007806"/>
                  </a:lnTo>
                  <a:lnTo>
                    <a:pt x="4107752" y="1984311"/>
                  </a:lnTo>
                  <a:lnTo>
                    <a:pt x="4108514" y="1792351"/>
                  </a:lnTo>
                  <a:close/>
                  <a:moveTo>
                    <a:pt x="4107752" y="1993392"/>
                  </a:moveTo>
                  <a:lnTo>
                    <a:pt x="4287012" y="2015744"/>
                  </a:lnTo>
                  <a:lnTo>
                    <a:pt x="4283329" y="2286317"/>
                  </a:lnTo>
                  <a:lnTo>
                    <a:pt x="4107625" y="2268093"/>
                  </a:lnTo>
                  <a:lnTo>
                    <a:pt x="4106736" y="2276983"/>
                  </a:lnTo>
                  <a:lnTo>
                    <a:pt x="4107752" y="1993392"/>
                  </a:lnTo>
                  <a:close/>
                  <a:moveTo>
                    <a:pt x="4106672" y="2277110"/>
                  </a:moveTo>
                  <a:lnTo>
                    <a:pt x="4335780" y="2300859"/>
                  </a:lnTo>
                  <a:lnTo>
                    <a:pt x="4335780" y="2476754"/>
                  </a:lnTo>
                  <a:lnTo>
                    <a:pt x="4105974" y="2459673"/>
                  </a:lnTo>
                  <a:lnTo>
                    <a:pt x="4106672" y="2277110"/>
                  </a:lnTo>
                  <a:close/>
                  <a:moveTo>
                    <a:pt x="4032504" y="1080198"/>
                  </a:moveTo>
                  <a:cubicBezTo>
                    <a:pt x="4036187" y="1075563"/>
                    <a:pt x="4045331" y="1073023"/>
                    <a:pt x="4058158" y="1073023"/>
                  </a:cubicBezTo>
                  <a:cubicBezTo>
                    <a:pt x="4088193" y="1073023"/>
                    <a:pt x="4099814" y="1089216"/>
                    <a:pt x="4102164" y="1093153"/>
                  </a:cubicBezTo>
                  <a:lnTo>
                    <a:pt x="4096956" y="2458974"/>
                  </a:lnTo>
                  <a:lnTo>
                    <a:pt x="4030599" y="2454021"/>
                  </a:lnTo>
                  <a:lnTo>
                    <a:pt x="4030599" y="1780921"/>
                  </a:lnTo>
                  <a:lnTo>
                    <a:pt x="4049141" y="1783651"/>
                  </a:lnTo>
                  <a:lnTo>
                    <a:pt x="4050348" y="1687512"/>
                  </a:lnTo>
                  <a:lnTo>
                    <a:pt x="4030853" y="1684464"/>
                  </a:lnTo>
                  <a:lnTo>
                    <a:pt x="4030853" y="1087691"/>
                  </a:lnTo>
                  <a:lnTo>
                    <a:pt x="4030726" y="1086612"/>
                  </a:lnTo>
                  <a:cubicBezTo>
                    <a:pt x="4030726" y="1086485"/>
                    <a:pt x="4030028" y="1083310"/>
                    <a:pt x="4032504" y="1080198"/>
                  </a:cubicBezTo>
                  <a:close/>
                  <a:moveTo>
                    <a:pt x="3778568" y="1116520"/>
                  </a:moveTo>
                  <a:lnTo>
                    <a:pt x="4021900" y="1168844"/>
                  </a:lnTo>
                  <a:lnTo>
                    <a:pt x="4021900" y="1275017"/>
                  </a:lnTo>
                  <a:lnTo>
                    <a:pt x="3778568" y="1226693"/>
                  </a:lnTo>
                  <a:lnTo>
                    <a:pt x="3778568" y="1116520"/>
                  </a:lnTo>
                  <a:close/>
                  <a:moveTo>
                    <a:pt x="3778568" y="1235837"/>
                  </a:moveTo>
                  <a:lnTo>
                    <a:pt x="4021900" y="1284161"/>
                  </a:lnTo>
                  <a:lnTo>
                    <a:pt x="4021900" y="1560639"/>
                  </a:lnTo>
                  <a:lnTo>
                    <a:pt x="3778568" y="1517460"/>
                  </a:lnTo>
                  <a:lnTo>
                    <a:pt x="3778568" y="1235837"/>
                  </a:lnTo>
                  <a:close/>
                  <a:moveTo>
                    <a:pt x="3778568" y="1526667"/>
                  </a:moveTo>
                  <a:lnTo>
                    <a:pt x="4021900" y="1569847"/>
                  </a:lnTo>
                  <a:lnTo>
                    <a:pt x="4021900" y="1683131"/>
                  </a:lnTo>
                  <a:lnTo>
                    <a:pt x="3778568" y="1644967"/>
                  </a:lnTo>
                  <a:lnTo>
                    <a:pt x="3778568" y="1526667"/>
                  </a:lnTo>
                  <a:close/>
                  <a:moveTo>
                    <a:pt x="3778568" y="1654048"/>
                  </a:moveTo>
                  <a:lnTo>
                    <a:pt x="4041331" y="1695260"/>
                  </a:lnTo>
                  <a:lnTo>
                    <a:pt x="4040378" y="1773301"/>
                  </a:lnTo>
                  <a:lnTo>
                    <a:pt x="3778568" y="1734947"/>
                  </a:lnTo>
                  <a:lnTo>
                    <a:pt x="3778568" y="1654048"/>
                  </a:lnTo>
                  <a:close/>
                  <a:moveTo>
                    <a:pt x="3778568" y="1744028"/>
                  </a:moveTo>
                  <a:lnTo>
                    <a:pt x="4022344" y="1779778"/>
                  </a:lnTo>
                  <a:lnTo>
                    <a:pt x="4021646" y="1779778"/>
                  </a:lnTo>
                  <a:lnTo>
                    <a:pt x="4021646" y="1973643"/>
                  </a:lnTo>
                  <a:lnTo>
                    <a:pt x="3778504" y="1943291"/>
                  </a:lnTo>
                  <a:lnTo>
                    <a:pt x="3778504" y="1744028"/>
                  </a:lnTo>
                  <a:close/>
                  <a:moveTo>
                    <a:pt x="3778568" y="1952307"/>
                  </a:moveTo>
                  <a:lnTo>
                    <a:pt x="4021709" y="1982661"/>
                  </a:lnTo>
                  <a:lnTo>
                    <a:pt x="4021709" y="2259267"/>
                  </a:lnTo>
                  <a:lnTo>
                    <a:pt x="3778568" y="2234121"/>
                  </a:lnTo>
                  <a:lnTo>
                    <a:pt x="3778568" y="1952307"/>
                  </a:lnTo>
                  <a:close/>
                  <a:moveTo>
                    <a:pt x="3778568" y="2243137"/>
                  </a:moveTo>
                  <a:lnTo>
                    <a:pt x="4021709" y="2268284"/>
                  </a:lnTo>
                  <a:lnTo>
                    <a:pt x="4021709" y="2453386"/>
                  </a:lnTo>
                  <a:lnTo>
                    <a:pt x="3778568" y="2435288"/>
                  </a:lnTo>
                  <a:lnTo>
                    <a:pt x="3778568" y="2243137"/>
                  </a:lnTo>
                  <a:close/>
                  <a:moveTo>
                    <a:pt x="3409442" y="1037209"/>
                  </a:moveTo>
                  <a:lnTo>
                    <a:pt x="3689223" y="1097344"/>
                  </a:lnTo>
                  <a:lnTo>
                    <a:pt x="3689223" y="1208976"/>
                  </a:lnTo>
                  <a:lnTo>
                    <a:pt x="3491421" y="1169734"/>
                  </a:lnTo>
                  <a:lnTo>
                    <a:pt x="3491675" y="1466723"/>
                  </a:lnTo>
                  <a:lnTo>
                    <a:pt x="3409442" y="1452118"/>
                  </a:lnTo>
                  <a:lnTo>
                    <a:pt x="3409442" y="1037209"/>
                  </a:lnTo>
                  <a:close/>
                  <a:moveTo>
                    <a:pt x="3689223" y="1218120"/>
                  </a:moveTo>
                  <a:lnTo>
                    <a:pt x="3689223" y="1501648"/>
                  </a:lnTo>
                  <a:lnTo>
                    <a:pt x="3500692" y="1468247"/>
                  </a:lnTo>
                  <a:lnTo>
                    <a:pt x="3500437" y="1180656"/>
                  </a:lnTo>
                  <a:lnTo>
                    <a:pt x="3689223" y="1218120"/>
                  </a:lnTo>
                  <a:close/>
                  <a:moveTo>
                    <a:pt x="3409442" y="1596199"/>
                  </a:moveTo>
                  <a:lnTo>
                    <a:pt x="3719259" y="1643253"/>
                  </a:lnTo>
                  <a:lnTo>
                    <a:pt x="3719259" y="1724597"/>
                  </a:lnTo>
                  <a:lnTo>
                    <a:pt x="3409442" y="1680845"/>
                  </a:lnTo>
                  <a:lnTo>
                    <a:pt x="3409442" y="1596199"/>
                  </a:lnTo>
                  <a:close/>
                  <a:moveTo>
                    <a:pt x="3409442" y="1689925"/>
                  </a:moveTo>
                  <a:lnTo>
                    <a:pt x="3723132" y="1734249"/>
                  </a:lnTo>
                  <a:lnTo>
                    <a:pt x="3728275" y="1734947"/>
                  </a:lnTo>
                  <a:lnTo>
                    <a:pt x="3728275" y="1635506"/>
                  </a:lnTo>
                  <a:lnTo>
                    <a:pt x="3409506" y="1587119"/>
                  </a:lnTo>
                  <a:lnTo>
                    <a:pt x="3409506" y="1461199"/>
                  </a:lnTo>
                  <a:lnTo>
                    <a:pt x="3689287" y="1510792"/>
                  </a:lnTo>
                  <a:lnTo>
                    <a:pt x="3689287" y="1628521"/>
                  </a:lnTo>
                  <a:lnTo>
                    <a:pt x="3698304" y="1628521"/>
                  </a:lnTo>
                  <a:lnTo>
                    <a:pt x="3698304" y="1008634"/>
                  </a:lnTo>
                  <a:lnTo>
                    <a:pt x="3698177" y="1007554"/>
                  </a:lnTo>
                  <a:cubicBezTo>
                    <a:pt x="3698113" y="1007427"/>
                    <a:pt x="3697415" y="1003872"/>
                    <a:pt x="3700081" y="1000506"/>
                  </a:cubicBezTo>
                  <a:cubicBezTo>
                    <a:pt x="3702749" y="997204"/>
                    <a:pt x="3709289" y="993267"/>
                    <a:pt x="3725609" y="993267"/>
                  </a:cubicBezTo>
                  <a:cubicBezTo>
                    <a:pt x="3755708" y="993267"/>
                    <a:pt x="3767328" y="1010158"/>
                    <a:pt x="3769614" y="1014158"/>
                  </a:cubicBezTo>
                  <a:lnTo>
                    <a:pt x="3769614" y="2434590"/>
                  </a:lnTo>
                  <a:lnTo>
                    <a:pt x="3698050" y="2429256"/>
                  </a:lnTo>
                  <a:lnTo>
                    <a:pt x="3698050" y="1734439"/>
                  </a:lnTo>
                  <a:lnTo>
                    <a:pt x="3689033" y="1734439"/>
                  </a:lnTo>
                  <a:lnTo>
                    <a:pt x="3689033" y="1932114"/>
                  </a:lnTo>
                  <a:lnTo>
                    <a:pt x="3491484" y="1907476"/>
                  </a:lnTo>
                  <a:lnTo>
                    <a:pt x="3491738" y="2204403"/>
                  </a:lnTo>
                  <a:lnTo>
                    <a:pt x="3409506" y="2195893"/>
                  </a:lnTo>
                  <a:lnTo>
                    <a:pt x="3409506" y="1689925"/>
                  </a:lnTo>
                  <a:close/>
                  <a:moveTo>
                    <a:pt x="3688969" y="1941131"/>
                  </a:moveTo>
                  <a:lnTo>
                    <a:pt x="3688969" y="2224786"/>
                  </a:lnTo>
                  <a:lnTo>
                    <a:pt x="3500692" y="2205292"/>
                  </a:lnTo>
                  <a:lnTo>
                    <a:pt x="3500437" y="1917636"/>
                  </a:lnTo>
                  <a:lnTo>
                    <a:pt x="3688969" y="1941131"/>
                  </a:lnTo>
                  <a:close/>
                  <a:moveTo>
                    <a:pt x="3409442" y="2204911"/>
                  </a:moveTo>
                  <a:lnTo>
                    <a:pt x="3688969" y="2233867"/>
                  </a:lnTo>
                  <a:lnTo>
                    <a:pt x="3688969" y="2428685"/>
                  </a:lnTo>
                  <a:lnTo>
                    <a:pt x="3409442" y="2407920"/>
                  </a:lnTo>
                  <a:lnTo>
                    <a:pt x="3409442" y="2204911"/>
                  </a:lnTo>
                  <a:close/>
                  <a:moveTo>
                    <a:pt x="3060637" y="962216"/>
                  </a:moveTo>
                  <a:lnTo>
                    <a:pt x="3320161" y="1017969"/>
                  </a:lnTo>
                  <a:lnTo>
                    <a:pt x="3320161" y="1135570"/>
                  </a:lnTo>
                  <a:lnTo>
                    <a:pt x="3148648" y="1101535"/>
                  </a:lnTo>
                  <a:lnTo>
                    <a:pt x="3148648" y="1405763"/>
                  </a:lnTo>
                  <a:lnTo>
                    <a:pt x="3060637" y="1390142"/>
                  </a:lnTo>
                  <a:lnTo>
                    <a:pt x="3060637" y="962216"/>
                  </a:lnTo>
                  <a:close/>
                  <a:moveTo>
                    <a:pt x="3320161" y="1144841"/>
                  </a:moveTo>
                  <a:lnTo>
                    <a:pt x="3320161" y="1436243"/>
                  </a:lnTo>
                  <a:lnTo>
                    <a:pt x="3157665" y="1407414"/>
                  </a:lnTo>
                  <a:lnTo>
                    <a:pt x="3157665" y="1112584"/>
                  </a:lnTo>
                  <a:lnTo>
                    <a:pt x="3320161" y="1144841"/>
                  </a:lnTo>
                  <a:close/>
                  <a:moveTo>
                    <a:pt x="3060637" y="1399349"/>
                  </a:moveTo>
                  <a:lnTo>
                    <a:pt x="3320161" y="1445387"/>
                  </a:lnTo>
                  <a:lnTo>
                    <a:pt x="3320161" y="1573149"/>
                  </a:lnTo>
                  <a:lnTo>
                    <a:pt x="3060637" y="1532445"/>
                  </a:lnTo>
                  <a:lnTo>
                    <a:pt x="3060637" y="1399349"/>
                  </a:lnTo>
                  <a:close/>
                  <a:moveTo>
                    <a:pt x="3060637" y="1541526"/>
                  </a:moveTo>
                  <a:lnTo>
                    <a:pt x="3344862" y="1586103"/>
                  </a:lnTo>
                  <a:lnTo>
                    <a:pt x="3344862" y="1671003"/>
                  </a:lnTo>
                  <a:lnTo>
                    <a:pt x="3060637" y="1629728"/>
                  </a:lnTo>
                  <a:lnTo>
                    <a:pt x="3060637" y="1541526"/>
                  </a:lnTo>
                  <a:close/>
                  <a:moveTo>
                    <a:pt x="3060637" y="1638808"/>
                  </a:moveTo>
                  <a:lnTo>
                    <a:pt x="3353880" y="1681353"/>
                  </a:lnTo>
                  <a:lnTo>
                    <a:pt x="3353880" y="1578356"/>
                  </a:lnTo>
                  <a:lnTo>
                    <a:pt x="3321304" y="1573276"/>
                  </a:lnTo>
                  <a:lnTo>
                    <a:pt x="3329242" y="1573276"/>
                  </a:lnTo>
                  <a:lnTo>
                    <a:pt x="3329242" y="924116"/>
                  </a:lnTo>
                  <a:lnTo>
                    <a:pt x="3329115" y="923036"/>
                  </a:lnTo>
                  <a:cubicBezTo>
                    <a:pt x="3329115" y="922972"/>
                    <a:pt x="3328289" y="919035"/>
                    <a:pt x="3331147" y="915352"/>
                  </a:cubicBezTo>
                  <a:cubicBezTo>
                    <a:pt x="3333814" y="911923"/>
                    <a:pt x="3340418" y="907860"/>
                    <a:pt x="3356547" y="907860"/>
                  </a:cubicBezTo>
                  <a:cubicBezTo>
                    <a:pt x="3386773" y="907860"/>
                    <a:pt x="3398330" y="925766"/>
                    <a:pt x="3400552" y="929830"/>
                  </a:cubicBezTo>
                  <a:lnTo>
                    <a:pt x="3400552" y="2407222"/>
                  </a:lnTo>
                  <a:lnTo>
                    <a:pt x="3328987" y="2401887"/>
                  </a:lnTo>
                  <a:lnTo>
                    <a:pt x="3328987" y="1684147"/>
                  </a:lnTo>
                  <a:lnTo>
                    <a:pt x="3319971" y="1684147"/>
                  </a:lnTo>
                  <a:lnTo>
                    <a:pt x="3319971" y="1886013"/>
                  </a:lnTo>
                  <a:lnTo>
                    <a:pt x="3148711" y="1864678"/>
                  </a:lnTo>
                  <a:lnTo>
                    <a:pt x="3148711" y="2168906"/>
                  </a:lnTo>
                  <a:lnTo>
                    <a:pt x="3060700" y="2159762"/>
                  </a:lnTo>
                  <a:lnTo>
                    <a:pt x="3060700" y="1638808"/>
                  </a:lnTo>
                  <a:close/>
                  <a:moveTo>
                    <a:pt x="3319907" y="1895094"/>
                  </a:moveTo>
                  <a:lnTo>
                    <a:pt x="3319907" y="2186623"/>
                  </a:lnTo>
                  <a:lnTo>
                    <a:pt x="3157665" y="2169795"/>
                  </a:lnTo>
                  <a:lnTo>
                    <a:pt x="3157665" y="1874837"/>
                  </a:lnTo>
                  <a:lnTo>
                    <a:pt x="3319907" y="1895094"/>
                  </a:lnTo>
                  <a:close/>
                  <a:moveTo>
                    <a:pt x="3060637" y="2296478"/>
                  </a:moveTo>
                  <a:lnTo>
                    <a:pt x="3060637" y="2168779"/>
                  </a:lnTo>
                  <a:lnTo>
                    <a:pt x="3319907" y="2195640"/>
                  </a:lnTo>
                  <a:lnTo>
                    <a:pt x="3319907" y="2401253"/>
                  </a:lnTo>
                  <a:lnTo>
                    <a:pt x="3157665" y="2389187"/>
                  </a:lnTo>
                  <a:lnTo>
                    <a:pt x="3157665" y="2304923"/>
                  </a:lnTo>
                  <a:lnTo>
                    <a:pt x="3060637" y="2296478"/>
                  </a:lnTo>
                  <a:close/>
                  <a:moveTo>
                    <a:pt x="3157665" y="2497518"/>
                  </a:moveTo>
                  <a:lnTo>
                    <a:pt x="3310382" y="2507805"/>
                  </a:lnTo>
                  <a:lnTo>
                    <a:pt x="3310382" y="3040253"/>
                  </a:lnTo>
                  <a:lnTo>
                    <a:pt x="3157665" y="3036697"/>
                  </a:lnTo>
                  <a:lnTo>
                    <a:pt x="3157665" y="2497518"/>
                  </a:lnTo>
                  <a:close/>
                  <a:moveTo>
                    <a:pt x="3913315" y="3343656"/>
                  </a:moveTo>
                  <a:lnTo>
                    <a:pt x="3785425" y="3345180"/>
                  </a:lnTo>
                  <a:lnTo>
                    <a:pt x="3785425" y="3293491"/>
                  </a:lnTo>
                  <a:lnTo>
                    <a:pt x="3665284" y="3294698"/>
                  </a:lnTo>
                  <a:lnTo>
                    <a:pt x="3665284" y="3244088"/>
                  </a:lnTo>
                  <a:lnTo>
                    <a:pt x="3553714" y="3244913"/>
                  </a:lnTo>
                  <a:lnTo>
                    <a:pt x="3553714" y="3194685"/>
                  </a:lnTo>
                  <a:lnTo>
                    <a:pt x="3430270" y="3195574"/>
                  </a:lnTo>
                  <a:lnTo>
                    <a:pt x="3430270" y="3149981"/>
                  </a:lnTo>
                  <a:lnTo>
                    <a:pt x="3157665" y="3149981"/>
                  </a:lnTo>
                  <a:lnTo>
                    <a:pt x="3157665" y="3045650"/>
                  </a:lnTo>
                  <a:lnTo>
                    <a:pt x="3379089" y="3050794"/>
                  </a:lnTo>
                  <a:lnTo>
                    <a:pt x="3379089" y="3050794"/>
                  </a:lnTo>
                  <a:lnTo>
                    <a:pt x="3478212" y="3053080"/>
                  </a:lnTo>
                  <a:lnTo>
                    <a:pt x="3478212" y="3053080"/>
                  </a:lnTo>
                  <a:lnTo>
                    <a:pt x="3544697" y="3054604"/>
                  </a:lnTo>
                  <a:lnTo>
                    <a:pt x="3544697" y="3143949"/>
                  </a:lnTo>
                  <a:lnTo>
                    <a:pt x="3701796" y="3143949"/>
                  </a:lnTo>
                  <a:lnTo>
                    <a:pt x="3729228" y="3143949"/>
                  </a:lnTo>
                  <a:lnTo>
                    <a:pt x="3729228" y="3254819"/>
                  </a:lnTo>
                  <a:lnTo>
                    <a:pt x="3913251" y="3254819"/>
                  </a:lnTo>
                  <a:lnTo>
                    <a:pt x="3913251" y="3343656"/>
                  </a:lnTo>
                  <a:close/>
                  <a:moveTo>
                    <a:pt x="3319399" y="3040443"/>
                  </a:moveTo>
                  <a:lnTo>
                    <a:pt x="3319399" y="2508377"/>
                  </a:lnTo>
                  <a:lnTo>
                    <a:pt x="3379153" y="2512378"/>
                  </a:lnTo>
                  <a:lnTo>
                    <a:pt x="3379153" y="3041841"/>
                  </a:lnTo>
                  <a:lnTo>
                    <a:pt x="3319399" y="3040443"/>
                  </a:lnTo>
                  <a:close/>
                  <a:moveTo>
                    <a:pt x="3478276" y="3044127"/>
                  </a:moveTo>
                  <a:lnTo>
                    <a:pt x="3478276" y="2519045"/>
                  </a:lnTo>
                  <a:lnTo>
                    <a:pt x="3631692" y="2529904"/>
                  </a:lnTo>
                  <a:lnTo>
                    <a:pt x="3631692" y="3047746"/>
                  </a:lnTo>
                  <a:lnTo>
                    <a:pt x="3478276" y="3044127"/>
                  </a:lnTo>
                  <a:close/>
                  <a:moveTo>
                    <a:pt x="3631692" y="3056763"/>
                  </a:moveTo>
                  <a:lnTo>
                    <a:pt x="3631692" y="3135059"/>
                  </a:lnTo>
                  <a:lnTo>
                    <a:pt x="3553714" y="3135059"/>
                  </a:lnTo>
                  <a:lnTo>
                    <a:pt x="3553714" y="3054922"/>
                  </a:lnTo>
                  <a:lnTo>
                    <a:pt x="3631692" y="3056763"/>
                  </a:lnTo>
                  <a:close/>
                  <a:moveTo>
                    <a:pt x="3738245" y="3245930"/>
                  </a:moveTo>
                  <a:lnTo>
                    <a:pt x="3738245" y="3144075"/>
                  </a:lnTo>
                  <a:lnTo>
                    <a:pt x="3824923" y="3144075"/>
                  </a:lnTo>
                  <a:lnTo>
                    <a:pt x="3824923" y="3245993"/>
                  </a:lnTo>
                  <a:lnTo>
                    <a:pt x="3738245" y="3245930"/>
                  </a:lnTo>
                  <a:close/>
                  <a:moveTo>
                    <a:pt x="4008056" y="3367405"/>
                  </a:moveTo>
                  <a:lnTo>
                    <a:pt x="3939667" y="3368358"/>
                  </a:lnTo>
                  <a:lnTo>
                    <a:pt x="3922268" y="3368358"/>
                  </a:lnTo>
                  <a:lnTo>
                    <a:pt x="3922268" y="3255010"/>
                  </a:lnTo>
                  <a:lnTo>
                    <a:pt x="4008056" y="3257105"/>
                  </a:lnTo>
                  <a:lnTo>
                    <a:pt x="4008056" y="3367405"/>
                  </a:lnTo>
                  <a:close/>
                  <a:moveTo>
                    <a:pt x="5883847" y="3340735"/>
                  </a:moveTo>
                  <a:lnTo>
                    <a:pt x="4017074" y="3367278"/>
                  </a:lnTo>
                  <a:lnTo>
                    <a:pt x="4017074" y="3248342"/>
                  </a:lnTo>
                  <a:lnTo>
                    <a:pt x="3922331" y="3246056"/>
                  </a:lnTo>
                  <a:lnTo>
                    <a:pt x="3833940" y="3245993"/>
                  </a:lnTo>
                  <a:lnTo>
                    <a:pt x="3833940" y="3135059"/>
                  </a:lnTo>
                  <a:lnTo>
                    <a:pt x="3738245" y="3135059"/>
                  </a:lnTo>
                  <a:lnTo>
                    <a:pt x="3701796" y="3135059"/>
                  </a:lnTo>
                  <a:lnTo>
                    <a:pt x="3640646" y="3135059"/>
                  </a:lnTo>
                  <a:lnTo>
                    <a:pt x="3640646" y="3056954"/>
                  </a:lnTo>
                  <a:lnTo>
                    <a:pt x="3703066" y="3058414"/>
                  </a:lnTo>
                  <a:lnTo>
                    <a:pt x="3703066" y="3058414"/>
                  </a:lnTo>
                  <a:lnTo>
                    <a:pt x="3708083" y="3058478"/>
                  </a:lnTo>
                  <a:lnTo>
                    <a:pt x="3985387" y="3064955"/>
                  </a:lnTo>
                  <a:lnTo>
                    <a:pt x="3985387" y="3065590"/>
                  </a:lnTo>
                  <a:lnTo>
                    <a:pt x="3994404" y="3065590"/>
                  </a:lnTo>
                  <a:lnTo>
                    <a:pt x="3994404" y="3065145"/>
                  </a:lnTo>
                  <a:lnTo>
                    <a:pt x="4061968" y="3066733"/>
                  </a:lnTo>
                  <a:lnTo>
                    <a:pt x="4061968" y="3066733"/>
                  </a:lnTo>
                  <a:lnTo>
                    <a:pt x="4141851" y="3068574"/>
                  </a:lnTo>
                  <a:lnTo>
                    <a:pt x="4141851" y="3068574"/>
                  </a:lnTo>
                  <a:lnTo>
                    <a:pt x="4287139" y="3071940"/>
                  </a:lnTo>
                  <a:lnTo>
                    <a:pt x="4287139" y="3072892"/>
                  </a:lnTo>
                  <a:lnTo>
                    <a:pt x="4296156" y="3072892"/>
                  </a:lnTo>
                  <a:lnTo>
                    <a:pt x="4296156" y="3072130"/>
                  </a:lnTo>
                  <a:lnTo>
                    <a:pt x="4376166" y="3073972"/>
                  </a:lnTo>
                  <a:lnTo>
                    <a:pt x="4376166" y="3073972"/>
                  </a:lnTo>
                  <a:lnTo>
                    <a:pt x="4441698" y="3075496"/>
                  </a:lnTo>
                  <a:lnTo>
                    <a:pt x="4441698" y="3075496"/>
                  </a:lnTo>
                  <a:lnTo>
                    <a:pt x="4644136" y="3080194"/>
                  </a:lnTo>
                  <a:lnTo>
                    <a:pt x="4644136" y="3080194"/>
                  </a:lnTo>
                  <a:lnTo>
                    <a:pt x="4647375" y="3080258"/>
                  </a:lnTo>
                  <a:lnTo>
                    <a:pt x="4895152" y="3086036"/>
                  </a:lnTo>
                  <a:lnTo>
                    <a:pt x="4895152" y="3086036"/>
                  </a:lnTo>
                  <a:lnTo>
                    <a:pt x="4985703" y="3088132"/>
                  </a:lnTo>
                  <a:lnTo>
                    <a:pt x="4985703" y="3088132"/>
                  </a:lnTo>
                  <a:lnTo>
                    <a:pt x="5157470" y="3092133"/>
                  </a:lnTo>
                  <a:lnTo>
                    <a:pt x="5236845" y="3094037"/>
                  </a:lnTo>
                  <a:lnTo>
                    <a:pt x="5236845" y="3093974"/>
                  </a:lnTo>
                  <a:lnTo>
                    <a:pt x="5394135" y="3097657"/>
                  </a:lnTo>
                  <a:lnTo>
                    <a:pt x="5394135" y="3097721"/>
                  </a:lnTo>
                  <a:lnTo>
                    <a:pt x="5474716" y="3100070"/>
                  </a:lnTo>
                  <a:lnTo>
                    <a:pt x="5474716" y="3099499"/>
                  </a:lnTo>
                  <a:lnTo>
                    <a:pt x="5612130" y="3102737"/>
                  </a:lnTo>
                  <a:lnTo>
                    <a:pt x="5612130" y="3102737"/>
                  </a:lnTo>
                  <a:lnTo>
                    <a:pt x="5694172" y="3104642"/>
                  </a:lnTo>
                  <a:lnTo>
                    <a:pt x="5694172" y="3104642"/>
                  </a:lnTo>
                  <a:lnTo>
                    <a:pt x="5833047" y="3107880"/>
                  </a:lnTo>
                  <a:lnTo>
                    <a:pt x="5833047" y="3107880"/>
                  </a:lnTo>
                  <a:lnTo>
                    <a:pt x="5883847" y="3109087"/>
                  </a:lnTo>
                  <a:lnTo>
                    <a:pt x="5883847" y="3340735"/>
                  </a:lnTo>
                  <a:close/>
                  <a:moveTo>
                    <a:pt x="3640646" y="3047936"/>
                  </a:moveTo>
                  <a:lnTo>
                    <a:pt x="3640646" y="2530538"/>
                  </a:lnTo>
                  <a:lnTo>
                    <a:pt x="3703066" y="2534920"/>
                  </a:lnTo>
                  <a:lnTo>
                    <a:pt x="3703066" y="3049397"/>
                  </a:lnTo>
                  <a:lnTo>
                    <a:pt x="3640646" y="3047936"/>
                  </a:lnTo>
                  <a:close/>
                  <a:moveTo>
                    <a:pt x="3810953" y="3051937"/>
                  </a:moveTo>
                  <a:lnTo>
                    <a:pt x="3810953" y="2541397"/>
                  </a:lnTo>
                  <a:lnTo>
                    <a:pt x="3985387" y="2553081"/>
                  </a:lnTo>
                  <a:lnTo>
                    <a:pt x="3985387" y="3056001"/>
                  </a:lnTo>
                  <a:lnTo>
                    <a:pt x="3810953" y="3051937"/>
                  </a:lnTo>
                  <a:close/>
                  <a:moveTo>
                    <a:pt x="3994341" y="3056192"/>
                  </a:moveTo>
                  <a:lnTo>
                    <a:pt x="3994341" y="2553716"/>
                  </a:lnTo>
                  <a:lnTo>
                    <a:pt x="4061905" y="2558224"/>
                  </a:lnTo>
                  <a:lnTo>
                    <a:pt x="4061905" y="3057779"/>
                  </a:lnTo>
                  <a:lnTo>
                    <a:pt x="3994341" y="3056192"/>
                  </a:lnTo>
                  <a:close/>
                  <a:moveTo>
                    <a:pt x="4287076" y="2580513"/>
                  </a:moveTo>
                  <a:lnTo>
                    <a:pt x="4287076" y="3063049"/>
                  </a:lnTo>
                  <a:lnTo>
                    <a:pt x="4141787" y="3059621"/>
                  </a:lnTo>
                  <a:lnTo>
                    <a:pt x="4141787" y="2563559"/>
                  </a:lnTo>
                  <a:lnTo>
                    <a:pt x="4376103" y="2579306"/>
                  </a:lnTo>
                  <a:lnTo>
                    <a:pt x="4376103" y="3065081"/>
                  </a:lnTo>
                  <a:lnTo>
                    <a:pt x="4296093" y="3063240"/>
                  </a:lnTo>
                  <a:lnTo>
                    <a:pt x="4296093" y="2580513"/>
                  </a:lnTo>
                  <a:lnTo>
                    <a:pt x="4287076" y="2580513"/>
                  </a:lnTo>
                  <a:close/>
                  <a:moveTo>
                    <a:pt x="4576318" y="2601278"/>
                  </a:moveTo>
                  <a:lnTo>
                    <a:pt x="4576318" y="3069780"/>
                  </a:lnTo>
                  <a:lnTo>
                    <a:pt x="4441635" y="3066669"/>
                  </a:lnTo>
                  <a:lnTo>
                    <a:pt x="4441635" y="2583752"/>
                  </a:lnTo>
                  <a:lnTo>
                    <a:pt x="4644073" y="2597341"/>
                  </a:lnTo>
                  <a:lnTo>
                    <a:pt x="4644073" y="3071368"/>
                  </a:lnTo>
                  <a:lnTo>
                    <a:pt x="4585335" y="3069971"/>
                  </a:lnTo>
                  <a:lnTo>
                    <a:pt x="4585335" y="2601278"/>
                  </a:lnTo>
                  <a:lnTo>
                    <a:pt x="4576318" y="2601278"/>
                  </a:lnTo>
                  <a:close/>
                  <a:moveTo>
                    <a:pt x="4842066" y="3074670"/>
                  </a:moveTo>
                  <a:lnTo>
                    <a:pt x="4842066" y="2610612"/>
                  </a:lnTo>
                  <a:lnTo>
                    <a:pt x="4895152" y="2614168"/>
                  </a:lnTo>
                  <a:lnTo>
                    <a:pt x="4895152" y="3077210"/>
                  </a:lnTo>
                  <a:lnTo>
                    <a:pt x="4725861" y="3073273"/>
                  </a:lnTo>
                  <a:lnTo>
                    <a:pt x="4725861" y="2602802"/>
                  </a:lnTo>
                  <a:lnTo>
                    <a:pt x="4833112" y="2609977"/>
                  </a:lnTo>
                  <a:lnTo>
                    <a:pt x="4833112" y="3074606"/>
                  </a:lnTo>
                  <a:lnTo>
                    <a:pt x="4842066" y="3074606"/>
                  </a:lnTo>
                  <a:close/>
                  <a:moveTo>
                    <a:pt x="5098415" y="2633599"/>
                  </a:moveTo>
                  <a:lnTo>
                    <a:pt x="5098415" y="3081909"/>
                  </a:lnTo>
                  <a:lnTo>
                    <a:pt x="4985703" y="3079305"/>
                  </a:lnTo>
                  <a:lnTo>
                    <a:pt x="4985703" y="2620264"/>
                  </a:lnTo>
                  <a:lnTo>
                    <a:pt x="5155057" y="2631630"/>
                  </a:lnTo>
                  <a:lnTo>
                    <a:pt x="5155057" y="3083306"/>
                  </a:lnTo>
                  <a:lnTo>
                    <a:pt x="5107432" y="3082227"/>
                  </a:lnTo>
                  <a:lnTo>
                    <a:pt x="5107432" y="2633662"/>
                  </a:lnTo>
                  <a:lnTo>
                    <a:pt x="5098415" y="2633662"/>
                  </a:lnTo>
                  <a:close/>
                  <a:moveTo>
                    <a:pt x="5352161" y="3086163"/>
                  </a:moveTo>
                  <a:lnTo>
                    <a:pt x="5352161" y="2644838"/>
                  </a:lnTo>
                  <a:lnTo>
                    <a:pt x="5390833" y="2647442"/>
                  </a:lnTo>
                  <a:lnTo>
                    <a:pt x="5394071" y="3088830"/>
                  </a:lnTo>
                  <a:lnTo>
                    <a:pt x="5236845" y="3085148"/>
                  </a:lnTo>
                  <a:lnTo>
                    <a:pt x="5236845" y="2637092"/>
                  </a:lnTo>
                  <a:lnTo>
                    <a:pt x="5343208" y="2644204"/>
                  </a:lnTo>
                  <a:lnTo>
                    <a:pt x="5343208" y="3086100"/>
                  </a:lnTo>
                  <a:lnTo>
                    <a:pt x="5352161" y="3086100"/>
                  </a:lnTo>
                  <a:close/>
                  <a:moveTo>
                    <a:pt x="5474716" y="3090736"/>
                  </a:moveTo>
                  <a:lnTo>
                    <a:pt x="5474716" y="2654617"/>
                  </a:lnTo>
                  <a:lnTo>
                    <a:pt x="5563235" y="2660205"/>
                  </a:lnTo>
                  <a:lnTo>
                    <a:pt x="5563235" y="3092831"/>
                  </a:lnTo>
                  <a:lnTo>
                    <a:pt x="5474716" y="3090736"/>
                  </a:lnTo>
                  <a:close/>
                  <a:moveTo>
                    <a:pt x="5572252" y="3093022"/>
                  </a:moveTo>
                  <a:lnTo>
                    <a:pt x="5572252" y="2660777"/>
                  </a:lnTo>
                  <a:lnTo>
                    <a:pt x="5612130" y="2663317"/>
                  </a:lnTo>
                  <a:lnTo>
                    <a:pt x="5612130" y="3093974"/>
                  </a:lnTo>
                  <a:lnTo>
                    <a:pt x="5572252" y="3093022"/>
                  </a:lnTo>
                  <a:close/>
                  <a:moveTo>
                    <a:pt x="5779897" y="2676335"/>
                  </a:moveTo>
                  <a:lnTo>
                    <a:pt x="5779897" y="3097848"/>
                  </a:lnTo>
                  <a:lnTo>
                    <a:pt x="5694172" y="3095879"/>
                  </a:lnTo>
                  <a:lnTo>
                    <a:pt x="5694172" y="2667825"/>
                  </a:lnTo>
                  <a:lnTo>
                    <a:pt x="5833047" y="2677160"/>
                  </a:lnTo>
                  <a:lnTo>
                    <a:pt x="5833047" y="3099117"/>
                  </a:lnTo>
                  <a:lnTo>
                    <a:pt x="5788914" y="3098102"/>
                  </a:lnTo>
                  <a:lnTo>
                    <a:pt x="5788914" y="2676398"/>
                  </a:lnTo>
                  <a:lnTo>
                    <a:pt x="5779897" y="2676398"/>
                  </a:lnTo>
                  <a:close/>
                  <a:moveTo>
                    <a:pt x="5883847" y="3100261"/>
                  </a:moveTo>
                  <a:lnTo>
                    <a:pt x="5842000" y="3099308"/>
                  </a:lnTo>
                  <a:lnTo>
                    <a:pt x="5842000" y="2668715"/>
                  </a:lnTo>
                  <a:lnTo>
                    <a:pt x="5685155" y="2658174"/>
                  </a:lnTo>
                  <a:lnTo>
                    <a:pt x="5685155" y="3095625"/>
                  </a:lnTo>
                  <a:lnTo>
                    <a:pt x="5621084" y="3094165"/>
                  </a:lnTo>
                  <a:lnTo>
                    <a:pt x="5621084" y="2654808"/>
                  </a:lnTo>
                  <a:lnTo>
                    <a:pt x="5465636" y="2645029"/>
                  </a:lnTo>
                  <a:lnTo>
                    <a:pt x="5465636" y="3090545"/>
                  </a:lnTo>
                  <a:lnTo>
                    <a:pt x="5402961" y="3089085"/>
                  </a:lnTo>
                  <a:lnTo>
                    <a:pt x="5399596" y="2639060"/>
                  </a:lnTo>
                  <a:lnTo>
                    <a:pt x="5227701" y="2627503"/>
                  </a:lnTo>
                  <a:lnTo>
                    <a:pt x="5227701" y="3084957"/>
                  </a:lnTo>
                  <a:lnTo>
                    <a:pt x="5163884" y="3083497"/>
                  </a:lnTo>
                  <a:lnTo>
                    <a:pt x="5163884" y="2623249"/>
                  </a:lnTo>
                  <a:lnTo>
                    <a:pt x="4976559" y="2610675"/>
                  </a:lnTo>
                  <a:lnTo>
                    <a:pt x="4976559" y="3079179"/>
                  </a:lnTo>
                  <a:lnTo>
                    <a:pt x="4903978" y="3077464"/>
                  </a:lnTo>
                  <a:lnTo>
                    <a:pt x="4903978" y="2605786"/>
                  </a:lnTo>
                  <a:lnTo>
                    <a:pt x="4716653" y="2593213"/>
                  </a:lnTo>
                  <a:lnTo>
                    <a:pt x="4716653" y="3072955"/>
                  </a:lnTo>
                  <a:lnTo>
                    <a:pt x="4652899" y="3071622"/>
                  </a:lnTo>
                  <a:lnTo>
                    <a:pt x="4652899" y="2588959"/>
                  </a:lnTo>
                  <a:lnTo>
                    <a:pt x="4432491" y="2574163"/>
                  </a:lnTo>
                  <a:lnTo>
                    <a:pt x="4432491" y="3066479"/>
                  </a:lnTo>
                  <a:lnTo>
                    <a:pt x="4384929" y="3065399"/>
                  </a:lnTo>
                  <a:lnTo>
                    <a:pt x="4384929" y="2570988"/>
                  </a:lnTo>
                  <a:lnTo>
                    <a:pt x="4132643" y="2554034"/>
                  </a:lnTo>
                  <a:lnTo>
                    <a:pt x="4132643" y="3059493"/>
                  </a:lnTo>
                  <a:lnTo>
                    <a:pt x="4070795" y="3058033"/>
                  </a:lnTo>
                  <a:lnTo>
                    <a:pt x="4070795" y="2549842"/>
                  </a:lnTo>
                  <a:lnTo>
                    <a:pt x="3801809" y="2531809"/>
                  </a:lnTo>
                  <a:lnTo>
                    <a:pt x="3801809" y="3051366"/>
                  </a:lnTo>
                  <a:lnTo>
                    <a:pt x="3711956" y="3049651"/>
                  </a:lnTo>
                  <a:lnTo>
                    <a:pt x="3711956" y="2526602"/>
                  </a:lnTo>
                  <a:lnTo>
                    <a:pt x="3469196" y="2509456"/>
                  </a:lnTo>
                  <a:lnTo>
                    <a:pt x="3469196" y="3043999"/>
                  </a:lnTo>
                  <a:lnTo>
                    <a:pt x="3388043" y="3042094"/>
                  </a:lnTo>
                  <a:lnTo>
                    <a:pt x="3388043" y="2503996"/>
                  </a:lnTo>
                  <a:lnTo>
                    <a:pt x="3157601" y="2488502"/>
                  </a:lnTo>
                  <a:lnTo>
                    <a:pt x="3157601" y="2398205"/>
                  </a:lnTo>
                  <a:lnTo>
                    <a:pt x="5883783" y="2600833"/>
                  </a:lnTo>
                  <a:lnTo>
                    <a:pt x="5883783" y="3100261"/>
                  </a:lnTo>
                  <a:close/>
                  <a:moveTo>
                    <a:pt x="6350508" y="3285236"/>
                  </a:moveTo>
                  <a:lnTo>
                    <a:pt x="5892864" y="3291268"/>
                  </a:lnTo>
                  <a:lnTo>
                    <a:pt x="5892864" y="2961640"/>
                  </a:lnTo>
                  <a:lnTo>
                    <a:pt x="6350508" y="2975229"/>
                  </a:lnTo>
                  <a:lnTo>
                    <a:pt x="6350508" y="3285236"/>
                  </a:lnTo>
                  <a:close/>
                  <a:moveTo>
                    <a:pt x="6350508" y="2966275"/>
                  </a:moveTo>
                  <a:lnTo>
                    <a:pt x="5892864" y="2952686"/>
                  </a:lnTo>
                  <a:lnTo>
                    <a:pt x="5892864" y="2592515"/>
                  </a:lnTo>
                  <a:lnTo>
                    <a:pt x="5661406" y="2575306"/>
                  </a:lnTo>
                  <a:lnTo>
                    <a:pt x="5661406" y="2435987"/>
                  </a:lnTo>
                  <a:lnTo>
                    <a:pt x="5767451" y="2447163"/>
                  </a:lnTo>
                  <a:lnTo>
                    <a:pt x="5766054" y="2581211"/>
                  </a:lnTo>
                  <a:lnTo>
                    <a:pt x="5775071" y="2581338"/>
                  </a:lnTo>
                  <a:lnTo>
                    <a:pt x="5776532" y="2441766"/>
                  </a:lnTo>
                  <a:lnTo>
                    <a:pt x="5776786" y="2439099"/>
                  </a:lnTo>
                  <a:lnTo>
                    <a:pt x="5776532" y="2439099"/>
                  </a:lnTo>
                  <a:lnTo>
                    <a:pt x="5780786" y="2037524"/>
                  </a:lnTo>
                  <a:lnTo>
                    <a:pt x="5780850" y="2037524"/>
                  </a:lnTo>
                  <a:lnTo>
                    <a:pt x="5780850" y="2032381"/>
                  </a:lnTo>
                  <a:lnTo>
                    <a:pt x="5786565" y="1488948"/>
                  </a:lnTo>
                  <a:lnTo>
                    <a:pt x="6291644" y="1608328"/>
                  </a:lnTo>
                  <a:lnTo>
                    <a:pt x="6350572" y="1608328"/>
                  </a:lnTo>
                  <a:lnTo>
                    <a:pt x="6350572" y="296627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1130109" y="3995737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1102614" y="3992753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 rot="-4934121">
              <a:off x="1681247" y="3729525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4933780">
              <a:off x="1681263" y="383524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-4933780">
              <a:off x="1681304" y="358088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 rot="-4934121">
              <a:off x="1681206" y="3932824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 rot="-4938301">
              <a:off x="1489050" y="3568429"/>
              <a:ext cx="9017" cy="43116"/>
            </a:xfrm>
            <a:custGeom>
              <a:avLst/>
              <a:gdLst/>
              <a:ahLst/>
              <a:cxnLst/>
              <a:rect l="l" t="t" r="r" b="b"/>
              <a:pathLst>
                <a:path w="9017" h="43116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 rot="-4937961">
              <a:off x="1489048" y="3920233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 rot="-4938983">
              <a:off x="1488887" y="3717083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rot="-4937961">
              <a:off x="1489040" y="3413830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 rot="-4938983">
              <a:off x="1488888" y="3822739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51AAE1E0-46A8-5D17-15AF-14B17067AC0E}"/>
              </a:ext>
            </a:extLst>
          </p:cNvPr>
          <p:cNvSpPr txBox="1"/>
          <p:nvPr/>
        </p:nvSpPr>
        <p:spPr>
          <a:xfrm>
            <a:off x="6691376" y="1252059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48B2-F8E1-C724-5E60-B52DD458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2CDC-16E6-4DE0-1B07-1F58D79B2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tutupan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interpretasi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lingkungan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berbasis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otomatis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(Fan et al., 2020).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bobot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bias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pembelajaran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digabungan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sistem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jaringan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memetakan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piksel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(Memon et al., 2021). </a:t>
            </a: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dikatakan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81,7%,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output yang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kebutuhan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analisis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riset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lanjutan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Rwanga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Ndambuki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., 2017).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resolusi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tinggi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diimplementasikan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5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5E50-4A95-0063-8D7F-6276C23D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9967-44C4-3045-825B-29FD66436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Awal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Alternatif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belum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kurang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82%.</a:t>
            </a:r>
            <a:endParaRPr lang="en-US" sz="1800" b="1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46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LANDASAN TEORI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912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7"/>
            <a:ext cx="6261340" cy="4486275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teknik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survey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pemetaan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perangkat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UAV yang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memotret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obyek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keadaan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lingukungan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sekitarnya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direpresentasikan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visual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digital (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Prayogo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et al., 2020).</a:t>
            </a:r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A04315B-5E1D-5B77-10BA-BCCD1CA6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5"/>
          <a:stretch/>
        </p:blipFill>
        <p:spPr>
          <a:xfrm>
            <a:off x="7168145" y="2441456"/>
            <a:ext cx="4687424" cy="29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580401"/>
            <a:ext cx="8377249" cy="1512510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4" y="4550852"/>
            <a:ext cx="6947648" cy="1366868"/>
          </a:xfrm>
        </p:spPr>
        <p:txBody>
          <a:bodyPr>
            <a:normAutofit/>
          </a:bodyPr>
          <a:lstStyle/>
          <a:p>
            <a:pPr marL="53975" indent="4763">
              <a:lnSpc>
                <a:spcPct val="150000"/>
              </a:lnSpc>
            </a:pP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Orthomosaic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keluaran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berupa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gabungan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beberapa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saling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bertampalan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disebut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mosaic (Mills &amp; McLeod., 2013).</a:t>
            </a:r>
            <a:endParaRPr lang="en-US" sz="24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1BE6D-901D-1257-4812-0B015A9B0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1" r="14707"/>
          <a:stretch/>
        </p:blipFill>
        <p:spPr>
          <a:xfrm>
            <a:off x="3030072" y="1526525"/>
            <a:ext cx="1837764" cy="264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FFC41-C73B-6A25-79C3-3CB804BC6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2" r="15825"/>
          <a:stretch/>
        </p:blipFill>
        <p:spPr>
          <a:xfrm>
            <a:off x="4827494" y="1559860"/>
            <a:ext cx="1837764" cy="2662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7FCBA-EE81-EF1C-538A-B61E4BF7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7" t="28170" r="13529" b="36013"/>
          <a:stretch/>
        </p:blipFill>
        <p:spPr>
          <a:xfrm>
            <a:off x="6665258" y="2709868"/>
            <a:ext cx="394925" cy="15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2755"/>
            <a:ext cx="7059706" cy="4624208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2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primer  (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Enderle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et al., 2005),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:</a:t>
            </a:r>
          </a:p>
          <a:p>
            <a:pPr marL="571500" indent="-457200">
              <a:lnSpc>
                <a:spcPct val="150000"/>
              </a:lnSpc>
              <a:buAutoNum type="arabicPeriod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oleh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pengguna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5715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Unsupervised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membutuhkan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jumlah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tanpa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8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3917576"/>
            <a:ext cx="5360895" cy="1692668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. Dari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dihitung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menyatakan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(0-100%)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(Deng et al., 2016).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2C013-F4B1-B0EB-B943-1FD1E117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434" y="1858859"/>
            <a:ext cx="2545978" cy="157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439DA-D6A3-84A5-DBE5-AE6AC151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566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  <a:endParaRPr lang="en-US" sz="2000" i="1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kapabilitas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mempelajari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ekstraksi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pola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ragam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et al., 2021)</a:t>
            </a:r>
          </a:p>
        </p:txBody>
      </p:sp>
    </p:spTree>
    <p:extLst>
      <p:ext uri="{BB962C8B-B14F-4D97-AF65-F5344CB8AC3E}">
        <p14:creationId xmlns:p14="http://schemas.microsoft.com/office/powerpoint/2010/main" val="268575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4359510"/>
            <a:ext cx="5360895" cy="1250734"/>
          </a:xfrm>
        </p:spPr>
        <p:txBody>
          <a:bodyPr/>
          <a:lstStyle/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dibandingkan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et al., 2021).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39CF2-5959-E7EE-93FE-9886A82D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48" y="1721224"/>
            <a:ext cx="5458426" cy="250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5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439DA-D6A3-84A5-DBE5-AE6AC151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566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CNN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arsitektur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lapisan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layer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convolution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max-pooling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terhubung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fully connected layer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(Bhosle &amp;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Musande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., 2019)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E952A-210E-29A7-A00A-B58F11E8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7" y="3797523"/>
            <a:ext cx="6219714" cy="21012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1440B5-7929-8E8C-1722-4362753E9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21" y="3166811"/>
            <a:ext cx="4297301" cy="16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157FFD-0B3D-C286-A413-0AEC2AD37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9"/>
          <a:stretch/>
        </p:blipFill>
        <p:spPr bwMode="auto">
          <a:xfrm>
            <a:off x="7416502" y="4751718"/>
            <a:ext cx="2919804" cy="13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9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PENDAHULUAN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896018" y="2982758"/>
            <a:ext cx="2420473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Pertanyaan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2357F2-8B9A-1409-8020-117738914422}"/>
              </a:ext>
            </a:extLst>
          </p:cNvPr>
          <p:cNvSpPr txBox="1">
            <a:spLocks/>
          </p:cNvSpPr>
          <p:nvPr/>
        </p:nvSpPr>
        <p:spPr>
          <a:xfrm>
            <a:off x="4002195" y="2982758"/>
            <a:ext cx="1871941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E8E3B4-B8D9-B7CE-C47C-248249ACEC9A}"/>
              </a:ext>
            </a:extLst>
          </p:cNvPr>
          <p:cNvGrpSpPr/>
          <p:nvPr/>
        </p:nvGrpSpPr>
        <p:grpSpPr>
          <a:xfrm>
            <a:off x="3870853" y="3065272"/>
            <a:ext cx="148175" cy="1897759"/>
            <a:chOff x="3870853" y="3065272"/>
            <a:chExt cx="148175" cy="18977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FF6DD3-CA86-046E-7FC1-581B3C3950D8}"/>
                </a:ext>
              </a:extLst>
            </p:cNvPr>
            <p:cNvGrpSpPr/>
            <p:nvPr/>
          </p:nvGrpSpPr>
          <p:grpSpPr>
            <a:xfrm>
              <a:off x="3890405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80B6C35-6D95-D0E2-CCB0-D4E3335C8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D1FB87E-598C-63A6-3655-0603F10FF30C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056465-EFB6-4AB4-E44E-BEFF6D5CE5FE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6CF8086-5F58-E13B-008B-C6A49A75B36F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2A263A-2E22-B5B6-47F0-3FC9F4DC8C47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5769D8-BAC3-5BC1-7862-194DA8C10FEE}"/>
                </a:ext>
              </a:extLst>
            </p:cNvPr>
            <p:cNvSpPr/>
            <p:nvPr/>
          </p:nvSpPr>
          <p:spPr>
            <a:xfrm>
              <a:off x="3870853" y="3065272"/>
              <a:ext cx="147115" cy="14711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532DED-9805-4938-8C0B-0EC9389F5E49}"/>
                </a:ext>
              </a:extLst>
            </p:cNvPr>
            <p:cNvSpPr/>
            <p:nvPr/>
          </p:nvSpPr>
          <p:spPr>
            <a:xfrm>
              <a:off x="3871913" y="4815916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30A-EDBB-E1F7-2C42-94F75BA0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1908840"/>
            <a:ext cx="8377249" cy="655067"/>
          </a:xfrm>
        </p:spPr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BB100-66B1-83D4-642A-009C48BF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5318" y="2895362"/>
            <a:ext cx="3935506" cy="2490348"/>
          </a:xfrm>
        </p:spPr>
        <p:txBody>
          <a:bodyPr>
            <a:normAutofit/>
          </a:bodyPr>
          <a:lstStyle/>
          <a:p>
            <a:pPr marL="53975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Pada model CNN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gambar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perlu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diperhatikan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dimensi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input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datanya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model CNN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besaran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height, width dan depth (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et al., 2021)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240A4-08F6-D967-32C1-20FC049A2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6" r="70862" b="10366"/>
          <a:stretch/>
        </p:blipFill>
        <p:spPr>
          <a:xfrm>
            <a:off x="3361764" y="2797692"/>
            <a:ext cx="2241178" cy="2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4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10492568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METODE PENELITIAN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Jadwal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331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5AC61E8-31BC-2DCB-92CB-A234881D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624" y="2103437"/>
            <a:ext cx="5365376" cy="132556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sz="4400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sz="4400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A7CA8E-653B-16A7-3929-775A4BB64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2153" y="3429000"/>
            <a:ext cx="7059706" cy="2823142"/>
          </a:xfrm>
        </p:spPr>
        <p:txBody>
          <a:bodyPr>
            <a:norm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Lokasi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penelitian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dilaksanakan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di D.I Yogyakarta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rincian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:</a:t>
            </a: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1416B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Data training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: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Sariharjo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Sardonoharjo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Sinduharjo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Kecamatan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Ngaglik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Kabupaten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Sleman</a:t>
            </a: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1416B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Data test/uji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: Wilayah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sekitar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UGM</a:t>
            </a:r>
          </a:p>
        </p:txBody>
      </p:sp>
    </p:spTree>
    <p:extLst>
      <p:ext uri="{BB962C8B-B14F-4D97-AF65-F5344CB8AC3E}">
        <p14:creationId xmlns:p14="http://schemas.microsoft.com/office/powerpoint/2010/main" val="1345881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2C90-4287-27D0-B5CE-F3054B161F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0510" y="0"/>
            <a:ext cx="8377237" cy="151288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sz="36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sz="3600" dirty="0">
              <a:solidFill>
                <a:srgbClr val="01416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92013-C088-5D5D-BB3E-5434D57BD58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203488" y="3377260"/>
            <a:ext cx="1795462" cy="671513"/>
          </a:xfrm>
        </p:spPr>
        <p:txBody>
          <a:bodyPr>
            <a:normAutofit fontScale="70000" lnSpcReduction="20000"/>
          </a:bodyPr>
          <a:lstStyle/>
          <a:p>
            <a:pPr marL="50800" indent="0">
              <a:buNone/>
            </a:pPr>
            <a:r>
              <a:rPr lang="en-US" dirty="0">
                <a:latin typeface="Plus Jakarta Sans" pitchFamily="2" charset="0"/>
                <a:cs typeface="Plus Jakarta Sans" pitchFamily="2" charset="0"/>
              </a:rPr>
              <a:t>Data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24F917-1BB2-62CB-5A04-1B06C97B9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0" b="95203" l="3832" r="96644">
                        <a14:foregroundMark x1="26972" y1="9047" x2="11620" y2="7469"/>
                        <a14:foregroundMark x1="11620" y1="7469" x2="5610" y2="24115"/>
                        <a14:foregroundMark x1="5610" y1="24115" x2="3832" y2="42917"/>
                        <a14:foregroundMark x1="3832" y1="42917" x2="6812" y2="52801"/>
                        <a14:foregroundMark x1="13874" y1="5666" x2="19108" y2="6343"/>
                        <a14:foregroundMark x1="41898" y1="92209" x2="55898" y2="92209"/>
                        <a14:foregroundMark x1="55898" y1="92209" x2="52642" y2="95235"/>
                        <a14:foregroundMark x1="90884" y1="42692" x2="92186" y2="60689"/>
                        <a14:foregroundMark x1="92186" y1="60689" x2="92462" y2="43722"/>
                        <a14:foregroundMark x1="94816" y1="42370" x2="96644" y2="457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7856" y="3713017"/>
            <a:ext cx="3000435" cy="2333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7F607-3FBC-5C06-0BED-4F9EF14DD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50" t="8562" r="9044" b="5686"/>
          <a:stretch/>
        </p:blipFill>
        <p:spPr>
          <a:xfrm>
            <a:off x="1620510" y="1323626"/>
            <a:ext cx="5391887" cy="4779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F8ED0A6-21DF-C1B8-0DC0-7DA30603B98F}"/>
              </a:ext>
            </a:extLst>
          </p:cNvPr>
          <p:cNvSpPr txBox="1">
            <a:spLocks/>
          </p:cNvSpPr>
          <p:nvPr/>
        </p:nvSpPr>
        <p:spPr>
          <a:xfrm>
            <a:off x="10020342" y="5455157"/>
            <a:ext cx="1795848" cy="6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Data test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965389-A9D1-167F-7658-E1062B6BC1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41" t="11839" r="11691" b="15882"/>
          <a:stretch/>
        </p:blipFill>
        <p:spPr>
          <a:xfrm>
            <a:off x="7907495" y="1402843"/>
            <a:ext cx="2196353" cy="195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E4A81A7-70F7-0F0E-3C4E-5095F4DEF258}"/>
              </a:ext>
            </a:extLst>
          </p:cNvPr>
          <p:cNvCxnSpPr>
            <a:cxnSpLocks/>
          </p:cNvCxnSpPr>
          <p:nvPr/>
        </p:nvCxnSpPr>
        <p:spPr>
          <a:xfrm flipV="1">
            <a:off x="4591928" y="2133600"/>
            <a:ext cx="3243225" cy="199598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Dot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B0FB9D12-E3EA-921E-D015-4342B5F1EFE7}"/>
              </a:ext>
            </a:extLst>
          </p:cNvPr>
          <p:cNvCxnSpPr>
            <a:cxnSpLocks/>
          </p:cNvCxnSpPr>
          <p:nvPr/>
        </p:nvCxnSpPr>
        <p:spPr>
          <a:xfrm flipV="1">
            <a:off x="4484351" y="4356847"/>
            <a:ext cx="3090825" cy="651275"/>
          </a:xfrm>
          <a:prstGeom prst="curvedConnector3">
            <a:avLst/>
          </a:prstGeom>
          <a:ln w="28575">
            <a:solidFill>
              <a:schemeClr val="tx1"/>
            </a:solidFill>
            <a:prstDash val="sys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715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latin typeface="Plus Jakarta Sans" pitchFamily="2" charset="0"/>
                <a:cs typeface="Plus Jakarta Sans" pitchFamily="2" charset="0"/>
              </a:rPr>
              <a:t>Hardware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meliputi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drone</a:t>
            </a:r>
            <a:r>
              <a:rPr lang="en-US" dirty="0">
                <a:latin typeface="Plus Jakarta Sans SemiBold" pitchFamily="2" charset="0"/>
                <a:cs typeface="Plus Jakarta Sans SemiBold" pitchFamily="2" charset="0"/>
              </a:rPr>
              <a:t>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DJI Phantom 4 Standard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Laptop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6E5FC-1361-4B99-C277-0974A17C7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61" b="18967"/>
          <a:stretch/>
        </p:blipFill>
        <p:spPr>
          <a:xfrm>
            <a:off x="2925291" y="3631874"/>
            <a:ext cx="3040719" cy="2006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BB5E-95ED-AC6A-B42E-E050698E5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945" y="3262454"/>
            <a:ext cx="2744882" cy="274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3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Software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sebagai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berikut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1F506-B947-4BC6-30E9-365FA0BEA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3" t="28235" r="15229" b="3660"/>
          <a:stretch/>
        </p:blipFill>
        <p:spPr>
          <a:xfrm>
            <a:off x="8861320" y="3971272"/>
            <a:ext cx="1958676" cy="193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5716C-CF99-D72C-849D-A3142F57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05" y="2794596"/>
            <a:ext cx="4572000" cy="1193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9B259-3B50-E317-AE4A-B47340B6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87"/>
          <a:stretch/>
        </p:blipFill>
        <p:spPr>
          <a:xfrm>
            <a:off x="7090678" y="2794596"/>
            <a:ext cx="3729318" cy="1015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07582-0C50-2001-1D86-8BC5568EE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596" y="4219359"/>
            <a:ext cx="3365920" cy="1726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7D3D9E-7CF1-8877-6413-9C389B7F9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05" y="4440645"/>
            <a:ext cx="3648409" cy="205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20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penelitian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	      Data </a:t>
            </a:r>
            <a:r>
              <a:rPr lang="en-US" sz="20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20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Udara			Mask/Label data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F0B13B3-9F39-057B-3B3D-BFB275F71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934148"/>
              </p:ext>
            </p:extLst>
          </p:nvPr>
        </p:nvGraphicFramePr>
        <p:xfrm>
          <a:off x="5241365" y="3310748"/>
          <a:ext cx="4494306" cy="2866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4471A995-9A13-CEE1-F42A-C198E3FCE266}"/>
              </a:ext>
            </a:extLst>
          </p:cNvPr>
          <p:cNvSpPr/>
          <p:nvPr/>
        </p:nvSpPr>
        <p:spPr>
          <a:xfrm>
            <a:off x="1044395" y="3415553"/>
            <a:ext cx="1967754" cy="9906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Plus Jakarta Sans SemiBold" pitchFamily="2" charset="0"/>
                <a:cs typeface="Plus Jakarta Sans SemiBold" pitchFamily="2" charset="0"/>
              </a:rPr>
              <a:t>Orthomosaic</a:t>
            </a:r>
            <a:endParaRPr lang="en-US" i="1" dirty="0"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743536-DFA8-6C6B-F701-6A8DDAA9B006}"/>
              </a:ext>
            </a:extLst>
          </p:cNvPr>
          <p:cNvSpPr/>
          <p:nvPr/>
        </p:nvSpPr>
        <p:spPr>
          <a:xfrm>
            <a:off x="3245977" y="3408114"/>
            <a:ext cx="1967754" cy="9906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Plus Jakarta Sans SemiBold" pitchFamily="2" charset="0"/>
                <a:cs typeface="Plus Jakarta Sans SemiBold" pitchFamily="2" charset="0"/>
              </a:rPr>
              <a:t>DSM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A8FD9-1811-E2BD-29F8-DBD194925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9689" y="4484758"/>
            <a:ext cx="2721629" cy="16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82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1CAF58-A9D9-4A05-1EBC-B7400433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181" y="1371461"/>
            <a:ext cx="6145637" cy="48355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13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426F28F-2220-DAE6-CA91-E423CDE5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68" y="1506072"/>
            <a:ext cx="7329864" cy="4851166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428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09637B-620C-250D-FB25-5F8445395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9140"/>
              </p:ext>
            </p:extLst>
          </p:nvPr>
        </p:nvGraphicFramePr>
        <p:xfrm>
          <a:off x="1653986" y="1713941"/>
          <a:ext cx="8884027" cy="4423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7321">
                  <a:extLst>
                    <a:ext uri="{9D8B030D-6E8A-4147-A177-3AD203B41FA5}">
                      <a16:colId xmlns:a16="http://schemas.microsoft.com/office/drawing/2014/main" val="1942882307"/>
                    </a:ext>
                  </a:extLst>
                </a:gridCol>
                <a:gridCol w="1887885">
                  <a:extLst>
                    <a:ext uri="{9D8B030D-6E8A-4147-A177-3AD203B41FA5}">
                      <a16:colId xmlns:a16="http://schemas.microsoft.com/office/drawing/2014/main" val="1969371543"/>
                    </a:ext>
                  </a:extLst>
                </a:gridCol>
                <a:gridCol w="462452">
                  <a:extLst>
                    <a:ext uri="{9D8B030D-6E8A-4147-A177-3AD203B41FA5}">
                      <a16:colId xmlns:a16="http://schemas.microsoft.com/office/drawing/2014/main" val="52118021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112493158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793416747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926580783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36648965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882041652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890565560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522454428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1889638688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4243910433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3298481592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2873539630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1773639239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423229205"/>
                    </a:ext>
                  </a:extLst>
                </a:gridCol>
              </a:tblGrid>
              <a:tr h="477806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No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Keterangan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gridSpan="1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Minggu</a:t>
                      </a: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 </a:t>
                      </a: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ke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51700"/>
                  </a:ext>
                </a:extLst>
              </a:tr>
              <a:tr h="495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5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6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7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8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9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10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565858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Akuisisi</a:t>
                      </a: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 data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highlight>
                          <a:srgbClr val="FFFF00"/>
                        </a:highlight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highlight>
                          <a:srgbClr val="FFFF00"/>
                        </a:highlight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3973943"/>
                  </a:ext>
                </a:extLst>
              </a:tr>
              <a:tr h="5835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Prosesing orthomosaic dan DEM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5233598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Labeling data input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491307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Pembuatan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2772243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5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Training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7511887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6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Testing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719971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7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Evaluasi model dan output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8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98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7E-D541-31DC-E435-A32B5A9E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C724-C439-579E-6465-C7A6AD0BE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Barakat et al, 2019</a:t>
            </a: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temporal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bersifat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dinamis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menanggulangi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lingkungan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Junarto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Djurjani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Aerial mapping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UAV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pengadaan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efektif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(pada area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tingkat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kelurahan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619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441825"/>
          </a:xfrm>
        </p:spPr>
        <p:txBody>
          <a:bodyPr>
            <a:normAutofit fontScale="70000" lnSpcReduction="20000"/>
          </a:bodyPr>
          <a:lstStyle/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Alzubaidi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L., Zhang, J.,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Humaidi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 J.,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Dujaili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A., Duan, Y.,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Shamma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O., Santamaría, J.,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Fadhel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 A.,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Amidie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M., &amp; Farhan, L. (2021). Review of deep learning: concepts, CNN architectures, challenges, applications, future directions.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Big Data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https://doi.org/10.1186/s40537-021-00444-8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BAPPENAS. (2019).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Rancangan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Awal :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Rencana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Pembangunan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Jangka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Menengah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Nasional (RPJMN) 2020-2024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Barakat, A.,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Ouargaf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Z.,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Khellouk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Jazouli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Touhami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F. (2019). Land Use/Land Cover Change and Environmental Impact Assessment in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Béni-Mellal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District (Morocco) Using Remote Sensing and GIS.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Earth Systems and Environment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3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https://doi.org/10.1007/s41748-019-00088-y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Bhosle, K.,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Musande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V. (2019). Evaluation of Deep Learning CNN Model for Land Use Land Cover Classification and Crop Identification Using Hyperspectral Remote Sensing Images.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the Indian Society of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47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(11). https://doi.org/10.1007/s12524-019-01041-2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Deng, X., Liu, Q., Deng, Y., &amp; Mahadevan, S. (2016). An improved method to construct basic probability assignment based on the confusion matrix for classification problem.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Information Sciences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340–341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https://doi.org/10.1016/j.ins.2016.01.033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Dewi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R. (2018). Deep Learning Object Detection Pada Video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Tensorflow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Convolutional Neural Network.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Deep Learning Object Detection Pada Video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Tensorflow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Convolutional Neural Network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76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Diodemus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P.,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Wahyono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E. B.,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Sufyandi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Y. (2021). ANALISIS PEMANFAATAN FOTO UDARA HASIL PEMOTRETAN UNMANNED AERIAL VEHICLE (UAV) TIPE POST-PROCESSED KINEMATIC (PPK) UNTUK PEMETAAN TOPOGRAFI.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Seminar Nasional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Geomatika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https://doi.org/10.24895/sng.2020.0-0.1204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Disperati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Virdis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G. P. (2015). Assessment of land-use and land-cover changes from 1965 to 2014 in Tam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Giang-Cau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Hai Lagoon, central Vietnam.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Applied Geography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58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https://doi.org/10.1016/j.apgeog.2014.12.012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Enderle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 I.,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Weih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Jr, R. C., Jr, R. C.,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IMEnderle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WeihJr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 C. (2005). Integrating Supervised and Unsupervised Classification Methods to Develop a More Accurate Land Cover Classification.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the Arkansas Academy of Science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59).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Fan, R., Feng, R., Wang, L., Yan, J., &amp; Zhang, X. (2020). Semi-MCNN: A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Semisupervised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Multi-CNN Ensemble Learning Method for Urban Land Cover Classification Using Submeter HRRS Images.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IEEE Journal of Selected Topics in Applied Earth Observations and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13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https://doi.org/10.1109/JSTARS.2020.3019410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Goodfellow, I.,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Bengio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Y., &amp; Courville, A. (2016). Deep learning An MIT Press Book.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Nature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29, Issue 7553).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917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Hinzmann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T.,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Schönberger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J. L.,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Pollefeys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M., &amp; Siegwart, R. (2018). Mapping on the Fly: Real-Time 3D Dense Reconstruction, Digital Surface Map and Incremental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Orthomosaic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Generation for Unmanned Aerial Vehicles.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Springer Proceedings in Advanced Robotics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5). https://doi.org/10.1007/978-3-319-67361-5_25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Junarto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Djurjani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Pemanfaatan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Teknologi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Unmanned Aerial Vehicle (UAV)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untuk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Pemetaan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Kadaster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BHUMI: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Jurnal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Agraria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Pertanahan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6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https://doi.org/10.31292/jb.v6i1.428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Li, X., &amp; Shao, G. (2014). Object-based land-cover mapping with high resolution aerial photography at a county scale in midwestern USA.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6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(11). https://doi.org/10.3390/rs61111372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Mahmon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 A.,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Ya’Acob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N., &amp; Yusof, A. L. (2015). Differences of image classification techniques for land use and land cover classification.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Proceedings - 2015 IEEE 11th International Colloquium on Signal Processing and Its Applications, CSPA 2015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https://doi.org/10.1109/CSPA.2015.7225624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Maulana, F. F.,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Rochmawati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Klasifikasi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Citra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Buah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Convolutional Neural Network.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Informatics and Computer Science (JINACS)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(02). https://doi.org/10.26740/jinacs.v1n02.p104-108</a:t>
            </a: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Memon, N., Parikh, H., Patel, S. B., Patel, D., &amp; Patel, V. D. (2021). Automatic land cover classification of multi-resolution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dualpol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data using convolutional neural network (CNN).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Remote Sensing Applications: Society and Environment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22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https://doi.org/10.1016/j.rsase.2021.100491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>
              <a:lnSpc>
                <a:spcPct val="100000"/>
              </a:lnSpc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7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Mills, S., &amp; McLeod, P. (2013). Global seamline networks for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orthomosaic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generation via local search.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ISPRS Journal of Photogrammetry and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75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https://doi.org/10.1016/j.isprsjprs.2012.11.003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Pang, B., Nijkamp, E., &amp; Wu, Y. N. (2020). Deep Learning With TensorFlow: A Review.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Educational and Behavioral Statistics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45, Issue 2). https://doi.org/10.3102/1076998619872761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Prayogo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I. P. H.,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Manoppo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F. J.,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Lefrandt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 I. R.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Pemanfaatan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Teknologi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Unmanned Aerial Vehicle (UAV) Quadcopter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Dalam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Pemetaan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Digital (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Fotogrametri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)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Kerangka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Ground Control Point (GCP).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Jurnal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Ilmiah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Media Engineering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10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Rwanga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S.,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Ndambuki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J. M. (2017). Accuracy Assessment of Land Use/Land Cover Classification Using Remote Sensing and GIS.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International Journal of Geosciences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08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(04). https://doi.org/10.4236/ijg.2017.84033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Zhang, C., Wei, S., Ji, S., &amp; Lu, M. (2019). Detecting large-scale urban land cover changes from very high resolution remote sensing images using CNN-based classification. </a:t>
            </a:r>
            <a:r>
              <a:rPr lang="en-US" sz="1800" i="1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ISPRS International Journal of Geo-Information</a:t>
            </a: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8</a:t>
            </a: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(4). https://doi.org/10.3390/ijgi8040189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98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1102296" y="3631946"/>
            <a:ext cx="422583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  <a:sym typeface="Arial"/>
              </a:rPr>
              <a:t>Sekian,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Terima Kasih</a:t>
            </a:r>
            <a:endParaRPr sz="3200" dirty="0">
              <a:solidFill>
                <a:srgbClr val="01416B"/>
              </a:solidFill>
              <a:latin typeface="Plus Jakarta Sans SemiBold" pitchFamily="2" charset="0"/>
              <a:cs typeface="Plus Jakarta Sans SemiBold" pitchFamily="2" charset="0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CA94C-866A-9924-7458-5945DEA8E6B4}"/>
              </a:ext>
            </a:extLst>
          </p:cNvPr>
          <p:cNvCxnSpPr/>
          <p:nvPr/>
        </p:nvCxnSpPr>
        <p:spPr>
          <a:xfrm>
            <a:off x="1208150" y="4827872"/>
            <a:ext cx="1901972" cy="0"/>
          </a:xfrm>
          <a:prstGeom prst="line">
            <a:avLst/>
          </a:prstGeom>
          <a:ln w="57150">
            <a:solidFill>
              <a:srgbClr val="FDD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45;p10">
            <a:extLst>
              <a:ext uri="{FF2B5EF4-FFF2-40B4-BE49-F238E27FC236}">
                <a16:creationId xmlns:a16="http://schemas.microsoft.com/office/drawing/2014/main" id="{81BB50AB-3337-3656-1FE5-2E78C28B1930}"/>
              </a:ext>
            </a:extLst>
          </p:cNvPr>
          <p:cNvSpPr txBox="1"/>
          <p:nvPr/>
        </p:nvSpPr>
        <p:spPr>
          <a:xfrm>
            <a:off x="1130250" y="4964990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E4093E0C-6FE2-D27D-0FD6-82DCFE834276}"/>
              </a:ext>
            </a:extLst>
          </p:cNvPr>
          <p:cNvSpPr txBox="1"/>
          <p:nvPr/>
        </p:nvSpPr>
        <p:spPr>
          <a:xfrm>
            <a:off x="1100771" y="1242310"/>
            <a:ext cx="76846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Convlutional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Neural Network (CNN)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" name="Google Shape;82;p10">
            <a:extLst>
              <a:ext uri="{FF2B5EF4-FFF2-40B4-BE49-F238E27FC236}">
                <a16:creationId xmlns:a16="http://schemas.microsoft.com/office/drawing/2014/main" id="{8BA6BF95-7F47-38BE-5F3B-E0D3AD5DA4B9}"/>
              </a:ext>
            </a:extLst>
          </p:cNvPr>
          <p:cNvSpPr txBox="1"/>
          <p:nvPr/>
        </p:nvSpPr>
        <p:spPr>
          <a:xfrm>
            <a:off x="1100771" y="725384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92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39B0-C832-77DF-4C36-2CBDA8B4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8974-336D-AE4F-5D91-BEE275331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Disperati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Virdis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2015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membantu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kebijakan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pemerintah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kepentingan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bisnis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administratif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Maulana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Rochmawati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perkembangan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Deep learning,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potensi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dimanfaatkan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menyelesaikan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kompleks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802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4C8C-65D1-FE7A-8660-AD6809F6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EA8BE-958A-92D2-2123-CAD6BFF3E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geospasial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cukup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berbagai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peta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penerapan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visual interpretation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pada 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Perlunya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alternatif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menerapkan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64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AC19-C05F-7814-8282-CBAB49FF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6FCF-578E-1994-40EC-3A0B01C4E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deep learning yang optimal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otomatisasi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menjadi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format raster.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ground check pada sample area uji.</a:t>
            </a:r>
          </a:p>
        </p:txBody>
      </p:sp>
    </p:spTree>
    <p:extLst>
      <p:ext uri="{BB962C8B-B14F-4D97-AF65-F5344CB8AC3E}">
        <p14:creationId xmlns:p14="http://schemas.microsoft.com/office/powerpoint/2010/main" val="329057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saja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menyusun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input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optimalisasi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model agar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diperoleh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maksimal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pengujian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18017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sample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area uji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disimpulkan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didapatkan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07347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EF211FF-58DD-4616-C275-34D1037AE0F4}"/>
              </a:ext>
            </a:extLst>
          </p:cNvPr>
          <p:cNvSpPr/>
          <p:nvPr/>
        </p:nvSpPr>
        <p:spPr>
          <a:xfrm>
            <a:off x="609600" y="1604963"/>
            <a:ext cx="10515600" cy="4602536"/>
          </a:xfrm>
          <a:prstGeom prst="round2DiagRect">
            <a:avLst>
              <a:gd name="adj1" fmla="val 9850"/>
              <a:gd name="adj2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54D92290-7239-A68C-1AF3-A6BC5966F4FB}"/>
              </a:ext>
            </a:extLst>
          </p:cNvPr>
          <p:cNvSpPr/>
          <p:nvPr/>
        </p:nvSpPr>
        <p:spPr>
          <a:xfrm>
            <a:off x="5862918" y="1604963"/>
            <a:ext cx="5262282" cy="4602536"/>
          </a:xfrm>
          <a:prstGeom prst="round2DiagRect">
            <a:avLst>
              <a:gd name="adj1" fmla="val 8292"/>
              <a:gd name="adj2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A81C8-0F51-4935-DDD3-51F200E6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 &amp;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EC9B8-7E7A-D353-E9AF-CD0B3331F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9900"/>
            <a:ext cx="4812102" cy="43513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Ruang </a:t>
            </a:r>
            <a:r>
              <a:rPr lang="en-US" sz="1800" dirty="0" err="1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Lingkup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 Medium" pitchFamily="2" charset="0"/>
              <a:cs typeface="Plus Jakarta Sans Medium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Input data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melatih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DSM.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ground check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berbeda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(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uji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di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UGMdan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disekitar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Sardonoharjo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) . </a:t>
            </a:r>
          </a:p>
          <a:p>
            <a:pPr marL="0" indent="0"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F39F0E-5203-299B-577E-8C246DC2A4C3}"/>
              </a:ext>
            </a:extLst>
          </p:cNvPr>
          <p:cNvSpPr txBox="1">
            <a:spLocks/>
          </p:cNvSpPr>
          <p:nvPr/>
        </p:nvSpPr>
        <p:spPr>
          <a:xfrm>
            <a:off x="6096000" y="1731184"/>
            <a:ext cx="48121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Manfaat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 Medium" pitchFamily="2" charset="0"/>
              <a:cs typeface="Plus Jakarta Sans Medium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 meningkatkan efisiensi waktu pekerjaan klasifikasi pada citra foto udara dengan memanfaatkan model </a:t>
            </a:r>
            <a:r>
              <a:rPr lang="sv-SE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dan tanpa melakukan digitasi manual.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Terbentuk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siap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pakai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menginterpretasi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Mengetahui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kelayakan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3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(NEW) Template Presentasi UGM 5</Template>
  <TotalTime>397</TotalTime>
  <Words>2525</Words>
  <Application>Microsoft Office PowerPoint</Application>
  <PresentationFormat>Widescreen</PresentationFormat>
  <Paragraphs>294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Plus Jakarta Sans</vt:lpstr>
      <vt:lpstr>Plus Jakarta Sans Medium</vt:lpstr>
      <vt:lpstr>Plus Jakarta Sans SemiBold</vt:lpstr>
      <vt:lpstr>Office Theme</vt:lpstr>
      <vt:lpstr>PowerPoint Presentation</vt:lpstr>
      <vt:lpstr>PENDAHULUAN</vt:lpstr>
      <vt:lpstr>Latar Belakang</vt:lpstr>
      <vt:lpstr>Latar Belakang</vt:lpstr>
      <vt:lpstr>Rumusan Masalah</vt:lpstr>
      <vt:lpstr>Tujuan Penelitian</vt:lpstr>
      <vt:lpstr>Pertanyaan Penelitian</vt:lpstr>
      <vt:lpstr>Pertanyaan Penelitian</vt:lpstr>
      <vt:lpstr>Ruang Lingkup  &amp; Manfaat Penelitian</vt:lpstr>
      <vt:lpstr>Tinjauan Pustaka</vt:lpstr>
      <vt:lpstr>Hipotesis</vt:lpstr>
      <vt:lpstr>LANDASAN TEORI</vt:lpstr>
      <vt:lpstr>Fotogrametri</vt:lpstr>
      <vt:lpstr>Fotogrametri</vt:lpstr>
      <vt:lpstr>Klasifikasi Citra</vt:lpstr>
      <vt:lpstr>Klasifikasi Citra</vt:lpstr>
      <vt:lpstr>Deep Learning</vt:lpstr>
      <vt:lpstr>Deep Learning</vt:lpstr>
      <vt:lpstr>Convolutional Neural Network (CNN)</vt:lpstr>
      <vt:lpstr>Convolutional Neural Network (CNN)</vt:lpstr>
      <vt:lpstr>METODE PENELITIAN</vt:lpstr>
      <vt:lpstr>Lokasi Penelitian</vt:lpstr>
      <vt:lpstr>Lokasi Penelitian</vt:lpstr>
      <vt:lpstr>Peralatan dan Bahan Penelitian</vt:lpstr>
      <vt:lpstr>Peralatan dan Bahan Penelitian</vt:lpstr>
      <vt:lpstr>Peralatan dan Bahan Penelitian</vt:lpstr>
      <vt:lpstr>Tahapan Penelitian</vt:lpstr>
      <vt:lpstr>Tahapan Penelitian</vt:lpstr>
      <vt:lpstr>Jadwal Penelitian</vt:lpstr>
      <vt:lpstr>Daftar Pustaka</vt:lpstr>
      <vt:lpstr>Daftar Pustaka</vt:lpstr>
      <vt:lpstr>Daftar Pustaka</vt:lpstr>
      <vt:lpstr>Daftar Pustaka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Proposal Skripsi Otomatisasi Klasifikasi Tutupan Lahan pada Citra Foto Udara dengan Menggunakan Model Algoritma Convlutional Neural Network (CNN).</dc:title>
  <dc:creator>fakmalpradana</dc:creator>
  <cp:lastModifiedBy>fakmalpradana</cp:lastModifiedBy>
  <cp:revision>1</cp:revision>
  <dcterms:created xsi:type="dcterms:W3CDTF">2023-01-15T06:05:44Z</dcterms:created>
  <dcterms:modified xsi:type="dcterms:W3CDTF">2023-02-10T16:38:31Z</dcterms:modified>
</cp:coreProperties>
</file>